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6"/>
  </p:notesMasterIdLst>
  <p:sldIdLst>
    <p:sldId id="257" r:id="rId5"/>
    <p:sldId id="279" r:id="rId6"/>
    <p:sldId id="260" r:id="rId7"/>
    <p:sldId id="274" r:id="rId8"/>
    <p:sldId id="272" r:id="rId9"/>
    <p:sldId id="269" r:id="rId10"/>
    <p:sldId id="263" r:id="rId11"/>
    <p:sldId id="275" r:id="rId12"/>
    <p:sldId id="276" r:id="rId13"/>
    <p:sldId id="27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B0D7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0D0779-88D3-464D-A6B2-AE97BF477D96}" v="167" dt="2021-03-08T20:24:45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34483D17-E39E-4D2D-A604-AF3D22B3A10E}"/>
    <pc:docChg chg="custSel addSld delSld modSld sldOrd">
      <pc:chgData name="Shannon Hagen" userId="46ea4fe1-9223-4299-b8da-3da92c4fcb44" providerId="ADAL" clId="{34483D17-E39E-4D2D-A604-AF3D22B3A10E}" dt="2021-03-07T15:57:51.355" v="109" actId="1582"/>
      <pc:docMkLst>
        <pc:docMk/>
      </pc:docMkLst>
      <pc:sldChg chg="addSp modSp mod">
        <pc:chgData name="Shannon Hagen" userId="46ea4fe1-9223-4299-b8da-3da92c4fcb44" providerId="ADAL" clId="{34483D17-E39E-4D2D-A604-AF3D22B3A10E}" dt="2021-03-07T15:55:45.839" v="103" actId="1076"/>
        <pc:sldMkLst>
          <pc:docMk/>
          <pc:sldMk cId="269403648" sldId="263"/>
        </pc:sldMkLst>
        <pc:spChg chg="mod">
          <ac:chgData name="Shannon Hagen" userId="46ea4fe1-9223-4299-b8da-3da92c4fcb44" providerId="ADAL" clId="{34483D17-E39E-4D2D-A604-AF3D22B3A10E}" dt="2021-03-07T15:49:34.833" v="49" actId="20577"/>
          <ac:spMkLst>
            <pc:docMk/>
            <pc:sldMk cId="269403648" sldId="263"/>
            <ac:spMk id="2" creationId="{1C63C2D9-0850-4620-BE32-11F44A927662}"/>
          </ac:spMkLst>
        </pc:spChg>
        <pc:spChg chg="mod">
          <ac:chgData name="Shannon Hagen" userId="46ea4fe1-9223-4299-b8da-3da92c4fcb44" providerId="ADAL" clId="{34483D17-E39E-4D2D-A604-AF3D22B3A10E}" dt="2021-03-07T15:54:20.272" v="95" actId="20577"/>
          <ac:spMkLst>
            <pc:docMk/>
            <pc:sldMk cId="269403648" sldId="263"/>
            <ac:spMk id="8" creationId="{C8438480-8B6F-44E5-A602-6240C1B85FB3}"/>
          </ac:spMkLst>
        </pc:spChg>
        <pc:spChg chg="mod">
          <ac:chgData name="Shannon Hagen" userId="46ea4fe1-9223-4299-b8da-3da92c4fcb44" providerId="ADAL" clId="{34483D17-E39E-4D2D-A604-AF3D22B3A10E}" dt="2021-03-07T15:54:00.972" v="93" actId="20577"/>
          <ac:spMkLst>
            <pc:docMk/>
            <pc:sldMk cId="269403648" sldId="263"/>
            <ac:spMk id="9" creationId="{A1EE8A19-6968-4C81-B180-20FEF61ADEE1}"/>
          </ac:spMkLst>
        </pc:spChg>
        <pc:spChg chg="add mod">
          <ac:chgData name="Shannon Hagen" userId="46ea4fe1-9223-4299-b8da-3da92c4fcb44" providerId="ADAL" clId="{34483D17-E39E-4D2D-A604-AF3D22B3A10E}" dt="2021-03-07T15:54:25.882" v="96" actId="1076"/>
          <ac:spMkLst>
            <pc:docMk/>
            <pc:sldMk cId="269403648" sldId="263"/>
            <ac:spMk id="11" creationId="{436D95E5-A813-49BC-9619-637DECF3288B}"/>
          </ac:spMkLst>
        </pc:spChg>
        <pc:spChg chg="add mod">
          <ac:chgData name="Shannon Hagen" userId="46ea4fe1-9223-4299-b8da-3da92c4fcb44" providerId="ADAL" clId="{34483D17-E39E-4D2D-A604-AF3D22B3A10E}" dt="2021-03-07T15:55:45.839" v="103" actId="1076"/>
          <ac:spMkLst>
            <pc:docMk/>
            <pc:sldMk cId="269403648" sldId="263"/>
            <ac:spMk id="13" creationId="{031195CF-B82B-49C6-9274-559E06D33A2A}"/>
          </ac:spMkLst>
        </pc:spChg>
        <pc:picChg chg="add mod">
          <ac:chgData name="Shannon Hagen" userId="46ea4fe1-9223-4299-b8da-3da92c4fcb44" providerId="ADAL" clId="{34483D17-E39E-4D2D-A604-AF3D22B3A10E}" dt="2021-03-07T15:55:34.333" v="99" actId="207"/>
          <ac:picMkLst>
            <pc:docMk/>
            <pc:sldMk cId="269403648" sldId="263"/>
            <ac:picMk id="12" creationId="{DCF5FF36-C385-481A-9FAC-FD0D54E8A301}"/>
          </ac:picMkLst>
        </pc:picChg>
      </pc:sldChg>
      <pc:sldChg chg="addSp delSp modSp mod">
        <pc:chgData name="Shannon Hagen" userId="46ea4fe1-9223-4299-b8da-3da92c4fcb44" providerId="ADAL" clId="{34483D17-E39E-4D2D-A604-AF3D22B3A10E}" dt="2021-03-07T15:57:51.355" v="109" actId="1582"/>
        <pc:sldMkLst>
          <pc:docMk/>
          <pc:sldMk cId="4134778505" sldId="269"/>
        </pc:sldMkLst>
        <pc:spChg chg="del mod">
          <ac:chgData name="Shannon Hagen" userId="46ea4fe1-9223-4299-b8da-3da92c4fcb44" providerId="ADAL" clId="{34483D17-E39E-4D2D-A604-AF3D22B3A10E}" dt="2021-03-07T15:44:37.506" v="12" actId="478"/>
          <ac:spMkLst>
            <pc:docMk/>
            <pc:sldMk cId="4134778505" sldId="269"/>
            <ac:spMk id="3" creationId="{67A4EB4D-F22C-4E88-86CC-F67B3DEF8704}"/>
          </ac:spMkLst>
        </pc:spChg>
        <pc:spChg chg="del">
          <ac:chgData name="Shannon Hagen" userId="46ea4fe1-9223-4299-b8da-3da92c4fcb44" providerId="ADAL" clId="{34483D17-E39E-4D2D-A604-AF3D22B3A10E}" dt="2021-03-07T15:44:04.156" v="5" actId="478"/>
          <ac:spMkLst>
            <pc:docMk/>
            <pc:sldMk cId="4134778505" sldId="269"/>
            <ac:spMk id="4" creationId="{94E8E68D-0D02-4BAC-8580-8F7EDE22DEBA}"/>
          </ac:spMkLst>
        </pc:spChg>
        <pc:spChg chg="add mod">
          <ac:chgData name="Shannon Hagen" userId="46ea4fe1-9223-4299-b8da-3da92c4fcb44" providerId="ADAL" clId="{34483D17-E39E-4D2D-A604-AF3D22B3A10E}" dt="2021-03-07T15:45:39.384" v="41" actId="20577"/>
          <ac:spMkLst>
            <pc:docMk/>
            <pc:sldMk cId="4134778505" sldId="269"/>
            <ac:spMk id="6" creationId="{ECD65E8B-590E-4F4B-A911-06C014A1A80F}"/>
          </ac:spMkLst>
        </pc:spChg>
        <pc:spChg chg="add mod">
          <ac:chgData name="Shannon Hagen" userId="46ea4fe1-9223-4299-b8da-3da92c4fcb44" providerId="ADAL" clId="{34483D17-E39E-4D2D-A604-AF3D22B3A10E}" dt="2021-03-07T15:44:22.942" v="11" actId="1076"/>
          <ac:spMkLst>
            <pc:docMk/>
            <pc:sldMk cId="4134778505" sldId="269"/>
            <ac:spMk id="7" creationId="{7CC2D2C1-AFB9-4AFA-BCAD-88414E20BD1A}"/>
          </ac:spMkLst>
        </pc:spChg>
        <pc:spChg chg="add del mod">
          <ac:chgData name="Shannon Hagen" userId="46ea4fe1-9223-4299-b8da-3da92c4fcb44" providerId="ADAL" clId="{34483D17-E39E-4D2D-A604-AF3D22B3A10E}" dt="2021-03-07T15:44:41.828" v="13" actId="478"/>
          <ac:spMkLst>
            <pc:docMk/>
            <pc:sldMk cId="4134778505" sldId="269"/>
            <ac:spMk id="9" creationId="{1084F29B-5258-4E20-9345-D1118B1BEDFC}"/>
          </ac:spMkLst>
        </pc:spChg>
        <pc:spChg chg="add mod">
          <ac:chgData name="Shannon Hagen" userId="46ea4fe1-9223-4299-b8da-3da92c4fcb44" providerId="ADAL" clId="{34483D17-E39E-4D2D-A604-AF3D22B3A10E}" dt="2021-03-07T15:57:51.355" v="109" actId="1582"/>
          <ac:spMkLst>
            <pc:docMk/>
            <pc:sldMk cId="4134778505" sldId="269"/>
            <ac:spMk id="10" creationId="{716365CA-724C-4845-A073-66EA5DFEE189}"/>
          </ac:spMkLst>
        </pc:spChg>
      </pc:sldChg>
      <pc:sldChg chg="del">
        <pc:chgData name="Shannon Hagen" userId="46ea4fe1-9223-4299-b8da-3da92c4fcb44" providerId="ADAL" clId="{34483D17-E39E-4D2D-A604-AF3D22B3A10E}" dt="2021-03-07T15:45:50.785" v="42" actId="47"/>
        <pc:sldMkLst>
          <pc:docMk/>
          <pc:sldMk cId="340131238" sldId="271"/>
        </pc:sldMkLst>
      </pc:sldChg>
      <pc:sldChg chg="ord">
        <pc:chgData name="Shannon Hagen" userId="46ea4fe1-9223-4299-b8da-3da92c4fcb44" providerId="ADAL" clId="{34483D17-E39E-4D2D-A604-AF3D22B3A10E}" dt="2021-03-07T15:43:02.882" v="3"/>
        <pc:sldMkLst>
          <pc:docMk/>
          <pc:sldMk cId="646859269" sldId="272"/>
        </pc:sldMkLst>
      </pc:sldChg>
      <pc:sldChg chg="delSp modSp del mod">
        <pc:chgData name="Shannon Hagen" userId="46ea4fe1-9223-4299-b8da-3da92c4fcb44" providerId="ADAL" clId="{34483D17-E39E-4D2D-A604-AF3D22B3A10E}" dt="2021-03-07T15:55:56.238" v="104" actId="47"/>
        <pc:sldMkLst>
          <pc:docMk/>
          <pc:sldMk cId="1748710178" sldId="274"/>
        </pc:sldMkLst>
        <pc:spChg chg="del mod">
          <ac:chgData name="Shannon Hagen" userId="46ea4fe1-9223-4299-b8da-3da92c4fcb44" providerId="ADAL" clId="{34483D17-E39E-4D2D-A604-AF3D22B3A10E}" dt="2021-03-07T15:55:39.411" v="101" actId="21"/>
          <ac:spMkLst>
            <pc:docMk/>
            <pc:sldMk cId="1748710178" sldId="274"/>
            <ac:spMk id="11" creationId="{75BFB595-989F-42A1-AD43-3A8CCE0253B6}"/>
          </ac:spMkLst>
        </pc:spChg>
        <pc:picChg chg="del">
          <ac:chgData name="Shannon Hagen" userId="46ea4fe1-9223-4299-b8da-3da92c4fcb44" providerId="ADAL" clId="{34483D17-E39E-4D2D-A604-AF3D22B3A10E}" dt="2021-03-07T15:55:25.078" v="97" actId="21"/>
          <ac:picMkLst>
            <pc:docMk/>
            <pc:sldMk cId="1748710178" sldId="274"/>
            <ac:picMk id="8" creationId="{EB97D291-2ADD-4390-BEEA-417865F43A8F}"/>
          </ac:picMkLst>
        </pc:picChg>
      </pc:sldChg>
      <pc:sldChg chg="add">
        <pc:chgData name="Shannon Hagen" userId="46ea4fe1-9223-4299-b8da-3da92c4fcb44" providerId="ADAL" clId="{34483D17-E39E-4D2D-A604-AF3D22B3A10E}" dt="2021-03-07T15:41:33.363" v="1"/>
        <pc:sldMkLst>
          <pc:docMk/>
          <pc:sldMk cId="2878014715" sldId="279"/>
        </pc:sldMkLst>
      </pc:sldChg>
    </pc:docChg>
  </pc:docChgLst>
  <pc:docChgLst>
    <pc:chgData name="Shannon Hagen" userId="46ea4fe1-9223-4299-b8da-3da92c4fcb44" providerId="ADAL" clId="{B35B9B1A-A34A-48C1-92E6-3D93EA1D35CF}"/>
    <pc:docChg chg="custSel modSld">
      <pc:chgData name="Shannon Hagen" userId="46ea4fe1-9223-4299-b8da-3da92c4fcb44" providerId="ADAL" clId="{B35B9B1A-A34A-48C1-92E6-3D93EA1D35CF}" dt="2021-02-28T17:30:46.827" v="2" actId="20577"/>
      <pc:docMkLst>
        <pc:docMk/>
      </pc:docMkLst>
      <pc:sldChg chg="modSp mod">
        <pc:chgData name="Shannon Hagen" userId="46ea4fe1-9223-4299-b8da-3da92c4fcb44" providerId="ADAL" clId="{B35B9B1A-A34A-48C1-92E6-3D93EA1D35CF}" dt="2021-02-28T17:30:46.827" v="2" actId="20577"/>
        <pc:sldMkLst>
          <pc:docMk/>
          <pc:sldMk cId="433561355" sldId="260"/>
        </pc:sldMkLst>
        <pc:spChg chg="mod">
          <ac:chgData name="Shannon Hagen" userId="46ea4fe1-9223-4299-b8da-3da92c4fcb44" providerId="ADAL" clId="{B35B9B1A-A34A-48C1-92E6-3D93EA1D35CF}" dt="2021-02-28T17:30:46.827" v="2" actId="20577"/>
          <ac:spMkLst>
            <pc:docMk/>
            <pc:sldMk cId="433561355" sldId="260"/>
            <ac:spMk id="3" creationId="{552A9C73-06ED-419B-81B5-491CBFC22330}"/>
          </ac:spMkLst>
        </pc:spChg>
      </pc:sldChg>
    </pc:docChg>
  </pc:docChgLst>
  <pc:docChgLst>
    <pc:chgData name="Shannon Hagen" userId="46ea4fe1-9223-4299-b8da-3da92c4fcb44" providerId="ADAL" clId="{C39CA13F-C921-4988-B551-AD6474F65D88}"/>
    <pc:docChg chg="custSel addSld delSld modSld sldOrd modMainMaster">
      <pc:chgData name="Shannon Hagen" userId="46ea4fe1-9223-4299-b8da-3da92c4fcb44" providerId="ADAL" clId="{C39CA13F-C921-4988-B551-AD6474F65D88}" dt="2021-02-27T20:40:25.621" v="986" actId="255"/>
      <pc:docMkLst>
        <pc:docMk/>
      </pc:docMkLst>
      <pc:sldChg chg="modSp mod">
        <pc:chgData name="Shannon Hagen" userId="46ea4fe1-9223-4299-b8da-3da92c4fcb44" providerId="ADAL" clId="{C39CA13F-C921-4988-B551-AD6474F65D88}" dt="2021-02-27T20:40:25.621" v="986" actId="255"/>
        <pc:sldMkLst>
          <pc:docMk/>
          <pc:sldMk cId="3737989870" sldId="257"/>
        </pc:sldMkLst>
        <pc:spChg chg="mod">
          <ac:chgData name="Shannon Hagen" userId="46ea4fe1-9223-4299-b8da-3da92c4fcb44" providerId="ADAL" clId="{C39CA13F-C921-4988-B551-AD6474F65D88}" dt="2021-02-27T20:40:25.621" v="986" actId="255"/>
          <ac:spMkLst>
            <pc:docMk/>
            <pc:sldMk cId="3737989870" sldId="257"/>
            <ac:spMk id="3" creationId="{1AFF0EFE-C50F-44EB-8978-B97795477C9E}"/>
          </ac:spMkLst>
        </pc:spChg>
      </pc:sldChg>
      <pc:sldChg chg="del">
        <pc:chgData name="Shannon Hagen" userId="46ea4fe1-9223-4299-b8da-3da92c4fcb44" providerId="ADAL" clId="{C39CA13F-C921-4988-B551-AD6474F65D88}" dt="2021-02-27T20:10:56.982" v="22" actId="47"/>
        <pc:sldMkLst>
          <pc:docMk/>
          <pc:sldMk cId="3167172060" sldId="258"/>
        </pc:sldMkLst>
      </pc:sldChg>
      <pc:sldChg chg="del">
        <pc:chgData name="Shannon Hagen" userId="46ea4fe1-9223-4299-b8da-3da92c4fcb44" providerId="ADAL" clId="{C39CA13F-C921-4988-B551-AD6474F65D88}" dt="2021-02-27T20:11:00.580" v="24" actId="47"/>
        <pc:sldMkLst>
          <pc:docMk/>
          <pc:sldMk cId="3187533055" sldId="259"/>
        </pc:sldMkLst>
      </pc:sldChg>
      <pc:sldChg chg="ord">
        <pc:chgData name="Shannon Hagen" userId="46ea4fe1-9223-4299-b8da-3da92c4fcb44" providerId="ADAL" clId="{C39CA13F-C921-4988-B551-AD6474F65D88}" dt="2021-02-27T20:10:14.349" v="15"/>
        <pc:sldMkLst>
          <pc:docMk/>
          <pc:sldMk cId="433561355" sldId="260"/>
        </pc:sldMkLst>
      </pc:sldChg>
      <pc:sldChg chg="del">
        <pc:chgData name="Shannon Hagen" userId="46ea4fe1-9223-4299-b8da-3da92c4fcb44" providerId="ADAL" clId="{C39CA13F-C921-4988-B551-AD6474F65D88}" dt="2021-02-27T20:10:52.100" v="21" actId="47"/>
        <pc:sldMkLst>
          <pc:docMk/>
          <pc:sldMk cId="961730162" sldId="261"/>
        </pc:sldMkLst>
      </pc:sldChg>
      <pc:sldChg chg="del">
        <pc:chgData name="Shannon Hagen" userId="46ea4fe1-9223-4299-b8da-3da92c4fcb44" providerId="ADAL" clId="{C39CA13F-C921-4988-B551-AD6474F65D88}" dt="2021-02-27T20:34:31.477" v="906" actId="47"/>
        <pc:sldMkLst>
          <pc:docMk/>
          <pc:sldMk cId="460269255" sldId="262"/>
        </pc:sldMkLst>
      </pc:sldChg>
      <pc:sldChg chg="modSp mod ord">
        <pc:chgData name="Shannon Hagen" userId="46ea4fe1-9223-4299-b8da-3da92c4fcb44" providerId="ADAL" clId="{C39CA13F-C921-4988-B551-AD6474F65D88}" dt="2021-02-27T20:20:37.003" v="296" actId="1076"/>
        <pc:sldMkLst>
          <pc:docMk/>
          <pc:sldMk cId="269403648" sldId="263"/>
        </pc:sldMkLst>
        <pc:spChg chg="mod">
          <ac:chgData name="Shannon Hagen" userId="46ea4fe1-9223-4299-b8da-3da92c4fcb44" providerId="ADAL" clId="{C39CA13F-C921-4988-B551-AD6474F65D88}" dt="2021-02-27T20:20:03.784" v="238" actId="20577"/>
          <ac:spMkLst>
            <pc:docMk/>
            <pc:sldMk cId="269403648" sldId="263"/>
            <ac:spMk id="3" creationId="{65015163-D5FD-4849-978B-77883FAF7928}"/>
          </ac:spMkLst>
        </pc:spChg>
        <pc:spChg chg="mod">
          <ac:chgData name="Shannon Hagen" userId="46ea4fe1-9223-4299-b8da-3da92c4fcb44" providerId="ADAL" clId="{C39CA13F-C921-4988-B551-AD6474F65D88}" dt="2021-02-27T20:20:37.003" v="296" actId="1076"/>
          <ac:spMkLst>
            <pc:docMk/>
            <pc:sldMk cId="269403648" sldId="263"/>
            <ac:spMk id="8" creationId="{C8438480-8B6F-44E5-A602-6240C1B85FB3}"/>
          </ac:spMkLst>
        </pc:spChg>
      </pc:sldChg>
      <pc:sldChg chg="del">
        <pc:chgData name="Shannon Hagen" userId="46ea4fe1-9223-4299-b8da-3da92c4fcb44" providerId="ADAL" clId="{C39CA13F-C921-4988-B551-AD6474F65D88}" dt="2021-02-27T20:11:01.765" v="25" actId="47"/>
        <pc:sldMkLst>
          <pc:docMk/>
          <pc:sldMk cId="688656153" sldId="265"/>
        </pc:sldMkLst>
      </pc:sldChg>
      <pc:sldChg chg="del">
        <pc:chgData name="Shannon Hagen" userId="46ea4fe1-9223-4299-b8da-3da92c4fcb44" providerId="ADAL" clId="{C39CA13F-C921-4988-B551-AD6474F65D88}" dt="2021-02-27T20:11:02.901" v="26" actId="47"/>
        <pc:sldMkLst>
          <pc:docMk/>
          <pc:sldMk cId="435634487" sldId="266"/>
        </pc:sldMkLst>
      </pc:sldChg>
      <pc:sldChg chg="del">
        <pc:chgData name="Shannon Hagen" userId="46ea4fe1-9223-4299-b8da-3da92c4fcb44" providerId="ADAL" clId="{C39CA13F-C921-4988-B551-AD6474F65D88}" dt="2021-02-27T20:10:58.834" v="23" actId="47"/>
        <pc:sldMkLst>
          <pc:docMk/>
          <pc:sldMk cId="2928802494" sldId="267"/>
        </pc:sldMkLst>
      </pc:sldChg>
      <pc:sldChg chg="del">
        <pc:chgData name="Shannon Hagen" userId="46ea4fe1-9223-4299-b8da-3da92c4fcb44" providerId="ADAL" clId="{C39CA13F-C921-4988-B551-AD6474F65D88}" dt="2021-02-27T20:11:03.897" v="27" actId="47"/>
        <pc:sldMkLst>
          <pc:docMk/>
          <pc:sldMk cId="1124779538" sldId="268"/>
        </pc:sldMkLst>
      </pc:sldChg>
      <pc:sldChg chg="modSp mod ord">
        <pc:chgData name="Shannon Hagen" userId="46ea4fe1-9223-4299-b8da-3da92c4fcb44" providerId="ADAL" clId="{C39CA13F-C921-4988-B551-AD6474F65D88}" dt="2021-02-27T20:30:49.620" v="901" actId="20577"/>
        <pc:sldMkLst>
          <pc:docMk/>
          <pc:sldMk cId="4134778505" sldId="269"/>
        </pc:sldMkLst>
        <pc:spChg chg="mod">
          <ac:chgData name="Shannon Hagen" userId="46ea4fe1-9223-4299-b8da-3da92c4fcb44" providerId="ADAL" clId="{C39CA13F-C921-4988-B551-AD6474F65D88}" dt="2021-02-27T20:30:49.620" v="901" actId="20577"/>
          <ac:spMkLst>
            <pc:docMk/>
            <pc:sldMk cId="4134778505" sldId="269"/>
            <ac:spMk id="5" creationId="{6BFFE467-11AF-48D4-9F23-B9FB11FB4215}"/>
          </ac:spMkLst>
        </pc:spChg>
      </pc:sldChg>
      <pc:sldChg chg="del">
        <pc:chgData name="Shannon Hagen" userId="46ea4fe1-9223-4299-b8da-3da92c4fcb44" providerId="ADAL" clId="{C39CA13F-C921-4988-B551-AD6474F65D88}" dt="2021-02-27T20:10:46.255" v="18" actId="47"/>
        <pc:sldMkLst>
          <pc:docMk/>
          <pc:sldMk cId="4290630303" sldId="270"/>
        </pc:sldMkLst>
      </pc:sldChg>
      <pc:sldChg chg="modSp add mod">
        <pc:chgData name="Shannon Hagen" userId="46ea4fe1-9223-4299-b8da-3da92c4fcb44" providerId="ADAL" clId="{C39CA13F-C921-4988-B551-AD6474F65D88}" dt="2021-02-27T20:23:47.443" v="527" actId="20577"/>
        <pc:sldMkLst>
          <pc:docMk/>
          <pc:sldMk cId="340131238" sldId="271"/>
        </pc:sldMkLst>
        <pc:spChg chg="mod">
          <ac:chgData name="Shannon Hagen" userId="46ea4fe1-9223-4299-b8da-3da92c4fcb44" providerId="ADAL" clId="{C39CA13F-C921-4988-B551-AD6474F65D88}" dt="2021-02-27T20:23:47.443" v="527" actId="20577"/>
          <ac:spMkLst>
            <pc:docMk/>
            <pc:sldMk cId="340131238" sldId="271"/>
            <ac:spMk id="12" creationId="{DFCC1A9E-34FE-4532-B3BC-D4BE51EC5E89}"/>
          </ac:spMkLst>
        </pc:spChg>
        <pc:spChg chg="mod">
          <ac:chgData name="Shannon Hagen" userId="46ea4fe1-9223-4299-b8da-3da92c4fcb44" providerId="ADAL" clId="{C39CA13F-C921-4988-B551-AD6474F65D88}" dt="2021-02-27T20:23:20.366" v="455" actId="1076"/>
          <ac:spMkLst>
            <pc:docMk/>
            <pc:sldMk cId="340131238" sldId="271"/>
            <ac:spMk id="23" creationId="{52033DFE-65D4-43AD-AAE6-35A821A199D2}"/>
          </ac:spMkLst>
        </pc:spChg>
        <pc:spChg chg="mod">
          <ac:chgData name="Shannon Hagen" userId="46ea4fe1-9223-4299-b8da-3da92c4fcb44" providerId="ADAL" clId="{C39CA13F-C921-4988-B551-AD6474F65D88}" dt="2021-02-27T20:23:29.443" v="457" actId="14100"/>
          <ac:spMkLst>
            <pc:docMk/>
            <pc:sldMk cId="340131238" sldId="271"/>
            <ac:spMk id="24" creationId="{D20795BA-6B29-4ADE-92F5-2C1B206D2656}"/>
          </ac:spMkLst>
        </pc:spChg>
      </pc:sldChg>
      <pc:sldChg chg="modSp add mod">
        <pc:chgData name="Shannon Hagen" userId="46ea4fe1-9223-4299-b8da-3da92c4fcb44" providerId="ADAL" clId="{C39CA13F-C921-4988-B551-AD6474F65D88}" dt="2021-02-27T20:27:07.029" v="603" actId="20577"/>
        <pc:sldMkLst>
          <pc:docMk/>
          <pc:sldMk cId="646859269" sldId="272"/>
        </pc:sldMkLst>
        <pc:spChg chg="mod">
          <ac:chgData name="Shannon Hagen" userId="46ea4fe1-9223-4299-b8da-3da92c4fcb44" providerId="ADAL" clId="{C39CA13F-C921-4988-B551-AD6474F65D88}" dt="2021-02-27T20:27:07.029" v="603" actId="20577"/>
          <ac:spMkLst>
            <pc:docMk/>
            <pc:sldMk cId="646859269" sldId="272"/>
            <ac:spMk id="3" creationId="{B91B32C0-5E61-447F-9557-57AF415D6FE9}"/>
          </ac:spMkLst>
        </pc:spChg>
      </pc:sldChg>
      <pc:sldChg chg="add del">
        <pc:chgData name="Shannon Hagen" userId="46ea4fe1-9223-4299-b8da-3da92c4fcb44" providerId="ADAL" clId="{C39CA13F-C921-4988-B551-AD6474F65D88}" dt="2021-02-27T20:12:02.302" v="28" actId="47"/>
        <pc:sldMkLst>
          <pc:docMk/>
          <pc:sldMk cId="176863941" sldId="273"/>
        </pc:sldMkLst>
      </pc:sldChg>
      <pc:sldChg chg="delSp modSp add mod">
        <pc:chgData name="Shannon Hagen" userId="46ea4fe1-9223-4299-b8da-3da92c4fcb44" providerId="ADAL" clId="{C39CA13F-C921-4988-B551-AD6474F65D88}" dt="2021-02-27T20:33:53.192" v="902"/>
        <pc:sldMkLst>
          <pc:docMk/>
          <pc:sldMk cId="1748710178" sldId="274"/>
        </pc:sldMkLst>
        <pc:spChg chg="mod">
          <ac:chgData name="Shannon Hagen" userId="46ea4fe1-9223-4299-b8da-3da92c4fcb44" providerId="ADAL" clId="{C39CA13F-C921-4988-B551-AD6474F65D88}" dt="2021-02-27T20:14:34.990" v="35" actId="20577"/>
          <ac:spMkLst>
            <pc:docMk/>
            <pc:sldMk cId="1748710178" sldId="274"/>
            <ac:spMk id="3" creationId="{2198AA37-E298-4CD8-9F0F-2123ACFD9653}"/>
          </ac:spMkLst>
        </pc:spChg>
        <pc:spChg chg="del">
          <ac:chgData name="Shannon Hagen" userId="46ea4fe1-9223-4299-b8da-3da92c4fcb44" providerId="ADAL" clId="{C39CA13F-C921-4988-B551-AD6474F65D88}" dt="2021-02-27T20:15:11.900" v="36" actId="478"/>
          <ac:spMkLst>
            <pc:docMk/>
            <pc:sldMk cId="1748710178" sldId="274"/>
            <ac:spMk id="6" creationId="{F148E53B-DD24-4F98-B416-83CC77F8F5F5}"/>
          </ac:spMkLst>
        </pc:spChg>
        <pc:picChg chg="del">
          <ac:chgData name="Shannon Hagen" userId="46ea4fe1-9223-4299-b8da-3da92c4fcb44" providerId="ADAL" clId="{C39CA13F-C921-4988-B551-AD6474F65D88}" dt="2021-02-27T20:15:16.252" v="37" actId="478"/>
          <ac:picMkLst>
            <pc:docMk/>
            <pc:sldMk cId="1748710178" sldId="274"/>
            <ac:picMk id="5" creationId="{B80B85A2-EC9D-4E1D-A716-EF846D720001}"/>
          </ac:picMkLst>
        </pc:picChg>
        <pc:picChg chg="mod">
          <ac:chgData name="Shannon Hagen" userId="46ea4fe1-9223-4299-b8da-3da92c4fcb44" providerId="ADAL" clId="{C39CA13F-C921-4988-B551-AD6474F65D88}" dt="2021-02-27T20:33:53.192" v="902"/>
          <ac:picMkLst>
            <pc:docMk/>
            <pc:sldMk cId="1748710178" sldId="274"/>
            <ac:picMk id="8" creationId="{EB97D291-2ADD-4390-BEEA-417865F43A8F}"/>
          </ac:picMkLst>
        </pc:picChg>
      </pc:sldChg>
      <pc:sldChg chg="modSp add mod">
        <pc:chgData name="Shannon Hagen" userId="46ea4fe1-9223-4299-b8da-3da92c4fcb44" providerId="ADAL" clId="{C39CA13F-C921-4988-B551-AD6474F65D88}" dt="2021-02-27T20:34:19.458" v="905" actId="14100"/>
        <pc:sldMkLst>
          <pc:docMk/>
          <pc:sldMk cId="2442076076" sldId="275"/>
        </pc:sldMkLst>
        <pc:spChg chg="mod">
          <ac:chgData name="Shannon Hagen" userId="46ea4fe1-9223-4299-b8da-3da92c4fcb44" providerId="ADAL" clId="{C39CA13F-C921-4988-B551-AD6474F65D88}" dt="2021-02-27T20:34:19.458" v="905" actId="14100"/>
          <ac:spMkLst>
            <pc:docMk/>
            <pc:sldMk cId="2442076076" sldId="275"/>
            <ac:spMk id="2" creationId="{10F9F51E-A3D5-4726-BACE-D5CDD8A46429}"/>
          </ac:spMkLst>
        </pc:spChg>
        <pc:spChg chg="mod">
          <ac:chgData name="Shannon Hagen" userId="46ea4fe1-9223-4299-b8da-3da92c4fcb44" providerId="ADAL" clId="{C39CA13F-C921-4988-B551-AD6474F65D88}" dt="2021-02-27T20:29:01.062" v="761" actId="1076"/>
          <ac:spMkLst>
            <pc:docMk/>
            <pc:sldMk cId="2442076076" sldId="275"/>
            <ac:spMk id="7" creationId="{39B0EC6D-03DD-4CEE-9979-34A964DCA45D}"/>
          </ac:spMkLst>
        </pc:spChg>
      </pc:sldChg>
      <pc:sldChg chg="modSp add mod">
        <pc:chgData name="Shannon Hagen" userId="46ea4fe1-9223-4299-b8da-3da92c4fcb44" providerId="ADAL" clId="{C39CA13F-C921-4988-B551-AD6474F65D88}" dt="2021-02-27T20:18:39.407" v="111" actId="1076"/>
        <pc:sldMkLst>
          <pc:docMk/>
          <pc:sldMk cId="4073825203" sldId="276"/>
        </pc:sldMkLst>
        <pc:spChg chg="mod">
          <ac:chgData name="Shannon Hagen" userId="46ea4fe1-9223-4299-b8da-3da92c4fcb44" providerId="ADAL" clId="{C39CA13F-C921-4988-B551-AD6474F65D88}" dt="2021-02-27T20:18:39.407" v="111" actId="1076"/>
          <ac:spMkLst>
            <pc:docMk/>
            <pc:sldMk cId="4073825203" sldId="276"/>
            <ac:spMk id="3" creationId="{56960426-AAA6-4126-93AF-30F7DEE010A4}"/>
          </ac:spMkLst>
        </pc:spChg>
        <pc:spChg chg="mod">
          <ac:chgData name="Shannon Hagen" userId="46ea4fe1-9223-4299-b8da-3da92c4fcb44" providerId="ADAL" clId="{C39CA13F-C921-4988-B551-AD6474F65D88}" dt="2021-02-27T20:17:17.174" v="103" actId="20577"/>
          <ac:spMkLst>
            <pc:docMk/>
            <pc:sldMk cId="4073825203" sldId="276"/>
            <ac:spMk id="5" creationId="{548E7682-BAC1-438A-8A0E-9794A4327000}"/>
          </ac:spMkLst>
        </pc:spChg>
        <pc:spChg chg="mod">
          <ac:chgData name="Shannon Hagen" userId="46ea4fe1-9223-4299-b8da-3da92c4fcb44" providerId="ADAL" clId="{C39CA13F-C921-4988-B551-AD6474F65D88}" dt="2021-02-27T20:16:59.686" v="70" actId="20577"/>
          <ac:spMkLst>
            <pc:docMk/>
            <pc:sldMk cId="4073825203" sldId="276"/>
            <ac:spMk id="9" creationId="{1C6914DF-8758-4D19-86EB-26A6AC3CD141}"/>
          </ac:spMkLst>
        </pc:spChg>
        <pc:picChg chg="mod">
          <ac:chgData name="Shannon Hagen" userId="46ea4fe1-9223-4299-b8da-3da92c4fcb44" providerId="ADAL" clId="{C39CA13F-C921-4988-B551-AD6474F65D88}" dt="2021-02-27T20:17:39.590" v="104"/>
          <ac:picMkLst>
            <pc:docMk/>
            <pc:sldMk cId="4073825203" sldId="276"/>
            <ac:picMk id="7" creationId="{0D5603CF-A861-4778-A853-503D4D554426}"/>
          </ac:picMkLst>
        </pc:picChg>
        <pc:picChg chg="mod">
          <ac:chgData name="Shannon Hagen" userId="46ea4fe1-9223-4299-b8da-3da92c4fcb44" providerId="ADAL" clId="{C39CA13F-C921-4988-B551-AD6474F65D88}" dt="2021-02-27T20:18:33.317" v="109" actId="14100"/>
          <ac:picMkLst>
            <pc:docMk/>
            <pc:sldMk cId="4073825203" sldId="276"/>
            <ac:picMk id="11" creationId="{9D82A855-CCB0-4075-B5EE-5CC6FD176DB4}"/>
          </ac:picMkLst>
        </pc:picChg>
      </pc:sldChg>
      <pc:sldChg chg="add">
        <pc:chgData name="Shannon Hagen" userId="46ea4fe1-9223-4299-b8da-3da92c4fcb44" providerId="ADAL" clId="{C39CA13F-C921-4988-B551-AD6474F65D88}" dt="2021-02-27T20:10:03.615" v="13"/>
        <pc:sldMkLst>
          <pc:docMk/>
          <pc:sldMk cId="1964203163" sldId="277"/>
        </pc:sldMkLst>
      </pc:sldChg>
      <pc:sldChg chg="addSp delSp modSp new mod ord">
        <pc:chgData name="Shannon Hagen" userId="46ea4fe1-9223-4299-b8da-3da92c4fcb44" providerId="ADAL" clId="{C39CA13F-C921-4988-B551-AD6474F65D88}" dt="2021-02-27T20:40:03.371" v="985"/>
        <pc:sldMkLst>
          <pc:docMk/>
          <pc:sldMk cId="3595996826" sldId="278"/>
        </pc:sldMkLst>
        <pc:spChg chg="mod">
          <ac:chgData name="Shannon Hagen" userId="46ea4fe1-9223-4299-b8da-3da92c4fcb44" providerId="ADAL" clId="{C39CA13F-C921-4988-B551-AD6474F65D88}" dt="2021-02-27T20:39:56.864" v="983" actId="1076"/>
          <ac:spMkLst>
            <pc:docMk/>
            <pc:sldMk cId="3595996826" sldId="278"/>
            <ac:spMk id="2" creationId="{60D33408-70AA-4244-A340-E0E55F532C76}"/>
          </ac:spMkLst>
        </pc:spChg>
        <pc:spChg chg="del">
          <ac:chgData name="Shannon Hagen" userId="46ea4fe1-9223-4299-b8da-3da92c4fcb44" providerId="ADAL" clId="{C39CA13F-C921-4988-B551-AD6474F65D88}" dt="2021-02-27T20:35:09.251" v="957" actId="931"/>
          <ac:spMkLst>
            <pc:docMk/>
            <pc:sldMk cId="3595996826" sldId="278"/>
            <ac:spMk id="3" creationId="{E984324B-8993-41D8-B524-5B0BCCAB5F21}"/>
          </ac:spMkLst>
        </pc:spChg>
        <pc:picChg chg="add mod modCrop">
          <ac:chgData name="Shannon Hagen" userId="46ea4fe1-9223-4299-b8da-3da92c4fcb44" providerId="ADAL" clId="{C39CA13F-C921-4988-B551-AD6474F65D88}" dt="2021-02-27T20:39:27.750" v="978" actId="14100"/>
          <ac:picMkLst>
            <pc:docMk/>
            <pc:sldMk cId="3595996826" sldId="278"/>
            <ac:picMk id="5" creationId="{F76ACE27-F1FF-452A-8E0A-F4D8AC689654}"/>
          </ac:picMkLst>
        </pc:picChg>
      </pc:sldChg>
      <pc:sldMasterChg chg="addSldLayout modSldLayout">
        <pc:chgData name="Shannon Hagen" userId="46ea4fe1-9223-4299-b8da-3da92c4fcb44" providerId="ADAL" clId="{C39CA13F-C921-4988-B551-AD6474F65D88}" dt="2021-02-27T20:28:53.990" v="760" actId="1076"/>
        <pc:sldMasterMkLst>
          <pc:docMk/>
          <pc:sldMasterMk cId="2113912728" sldId="2147483690"/>
        </pc:sldMasterMkLst>
        <pc:sldLayoutChg chg="modSp mod">
          <pc:chgData name="Shannon Hagen" userId="46ea4fe1-9223-4299-b8da-3da92c4fcb44" providerId="ADAL" clId="{C39CA13F-C921-4988-B551-AD6474F65D88}" dt="2021-02-27T20:28:53.990" v="760" actId="1076"/>
          <pc:sldLayoutMkLst>
            <pc:docMk/>
            <pc:sldMasterMk cId="2113912728" sldId="2147483690"/>
            <pc:sldLayoutMk cId="436937308" sldId="2147483718"/>
          </pc:sldLayoutMkLst>
          <pc:spChg chg="mod">
            <ac:chgData name="Shannon Hagen" userId="46ea4fe1-9223-4299-b8da-3da92c4fcb44" providerId="ADAL" clId="{C39CA13F-C921-4988-B551-AD6474F65D88}" dt="2021-02-27T20:28:50.280" v="759" actId="20577"/>
            <ac:spMkLst>
              <pc:docMk/>
              <pc:sldMasterMk cId="2113912728" sldId="2147483690"/>
              <pc:sldLayoutMk cId="436937308" sldId="2147483718"/>
              <ac:spMk id="2" creationId="{2CE9908F-CF81-43F9-880A-401D0C0FB2ED}"/>
            </ac:spMkLst>
          </pc:spChg>
          <pc:cxnChg chg="mod">
            <ac:chgData name="Shannon Hagen" userId="46ea4fe1-9223-4299-b8da-3da92c4fcb44" providerId="ADAL" clId="{C39CA13F-C921-4988-B551-AD6474F65D88}" dt="2021-02-27T20:28:53.990" v="760" actId="1076"/>
            <ac:cxnSpMkLst>
              <pc:docMk/>
              <pc:sldMasterMk cId="2113912728" sldId="2147483690"/>
              <pc:sldLayoutMk cId="436937308" sldId="2147483718"/>
              <ac:cxnSpMk id="5" creationId="{819AFA09-F4B1-493D-BCAD-FF30C20CD1AA}"/>
            </ac:cxnSpMkLst>
          </pc:cxnChg>
        </pc:sldLayoutChg>
        <pc:sldLayoutChg chg="add">
          <pc:chgData name="Shannon Hagen" userId="46ea4fe1-9223-4299-b8da-3da92c4fcb44" providerId="ADAL" clId="{C39CA13F-C921-4988-B551-AD6474F65D88}" dt="2021-02-27T20:09:46.277" v="0" actId="27028"/>
          <pc:sldLayoutMkLst>
            <pc:docMk/>
            <pc:sldMasterMk cId="2113912728" sldId="2147483690"/>
            <pc:sldLayoutMk cId="3404207588" sldId="2147483721"/>
          </pc:sldLayoutMkLst>
        </pc:sldLayoutChg>
        <pc:sldLayoutChg chg="add">
          <pc:chgData name="Shannon Hagen" userId="46ea4fe1-9223-4299-b8da-3da92c4fcb44" providerId="ADAL" clId="{C39CA13F-C921-4988-B551-AD6474F65D88}" dt="2021-02-27T20:09:57.509" v="4" actId="27028"/>
          <pc:sldLayoutMkLst>
            <pc:docMk/>
            <pc:sldMasterMk cId="2113912728" sldId="2147483690"/>
            <pc:sldLayoutMk cId="3710643240" sldId="2147483722"/>
          </pc:sldLayoutMkLst>
        </pc:sldLayoutChg>
        <pc:sldLayoutChg chg="add">
          <pc:chgData name="Shannon Hagen" userId="46ea4fe1-9223-4299-b8da-3da92c4fcb44" providerId="ADAL" clId="{C39CA13F-C921-4988-B551-AD6474F65D88}" dt="2021-02-27T20:09:59.325" v="6" actId="27028"/>
          <pc:sldLayoutMkLst>
            <pc:docMk/>
            <pc:sldMasterMk cId="2113912728" sldId="2147483690"/>
            <pc:sldLayoutMk cId="3061187680" sldId="2147483723"/>
          </pc:sldLayoutMkLst>
        </pc:sldLayoutChg>
      </pc:sldMasterChg>
    </pc:docChg>
  </pc:docChgLst>
  <pc:docChgLst>
    <pc:chgData name="Shannon Hagen" userId="46ea4fe1-9223-4299-b8da-3da92c4fcb44" providerId="ADAL" clId="{C1F85837-1C4A-4D03-A439-F6BC7A9B10F1}"/>
    <pc:docChg chg="addSld delSld modSld">
      <pc:chgData name="Shannon Hagen" userId="46ea4fe1-9223-4299-b8da-3da92c4fcb44" providerId="ADAL" clId="{C1F85837-1C4A-4D03-A439-F6BC7A9B10F1}" dt="2021-02-28T23:46:22.028" v="35" actId="20577"/>
      <pc:docMkLst>
        <pc:docMk/>
      </pc:docMkLst>
      <pc:sldChg chg="modSp mod">
        <pc:chgData name="Shannon Hagen" userId="46ea4fe1-9223-4299-b8da-3da92c4fcb44" providerId="ADAL" clId="{C1F85837-1C4A-4D03-A439-F6BC7A9B10F1}" dt="2021-02-28T23:46:02.115" v="26" actId="20577"/>
        <pc:sldMkLst>
          <pc:docMk/>
          <pc:sldMk cId="269403648" sldId="263"/>
        </pc:sldMkLst>
        <pc:spChg chg="mod">
          <ac:chgData name="Shannon Hagen" userId="46ea4fe1-9223-4299-b8da-3da92c4fcb44" providerId="ADAL" clId="{C1F85837-1C4A-4D03-A439-F6BC7A9B10F1}" dt="2021-02-28T23:46:02.115" v="26" actId="20577"/>
          <ac:spMkLst>
            <pc:docMk/>
            <pc:sldMk cId="269403648" sldId="263"/>
            <ac:spMk id="3" creationId="{65015163-D5FD-4849-978B-77883FAF7928}"/>
          </ac:spMkLst>
        </pc:spChg>
      </pc:sldChg>
      <pc:sldChg chg="modSp mod">
        <pc:chgData name="Shannon Hagen" userId="46ea4fe1-9223-4299-b8da-3da92c4fcb44" providerId="ADAL" clId="{C1F85837-1C4A-4D03-A439-F6BC7A9B10F1}" dt="2021-02-28T23:45:12.276" v="24" actId="20577"/>
        <pc:sldMkLst>
          <pc:docMk/>
          <pc:sldMk cId="4134778505" sldId="269"/>
        </pc:sldMkLst>
        <pc:spChg chg="mod">
          <ac:chgData name="Shannon Hagen" userId="46ea4fe1-9223-4299-b8da-3da92c4fcb44" providerId="ADAL" clId="{C1F85837-1C4A-4D03-A439-F6BC7A9B10F1}" dt="2021-02-28T23:45:12.276" v="24" actId="20577"/>
          <ac:spMkLst>
            <pc:docMk/>
            <pc:sldMk cId="4134778505" sldId="269"/>
            <ac:spMk id="4" creationId="{94E8E68D-0D02-4BAC-8580-8F7EDE22DEBA}"/>
          </ac:spMkLst>
        </pc:spChg>
      </pc:sldChg>
      <pc:sldChg chg="modSp mod">
        <pc:chgData name="Shannon Hagen" userId="46ea4fe1-9223-4299-b8da-3da92c4fcb44" providerId="ADAL" clId="{C1F85837-1C4A-4D03-A439-F6BC7A9B10F1}" dt="2021-02-28T23:44:54.031" v="8" actId="1076"/>
        <pc:sldMkLst>
          <pc:docMk/>
          <pc:sldMk cId="340131238" sldId="271"/>
        </pc:sldMkLst>
        <pc:spChg chg="mod">
          <ac:chgData name="Shannon Hagen" userId="46ea4fe1-9223-4299-b8da-3da92c4fcb44" providerId="ADAL" clId="{C1F85837-1C4A-4D03-A439-F6BC7A9B10F1}" dt="2021-02-28T23:44:54.031" v="8" actId="1076"/>
          <ac:spMkLst>
            <pc:docMk/>
            <pc:sldMk cId="340131238" sldId="271"/>
            <ac:spMk id="22" creationId="{BEF51515-0F84-4AA5-B11C-AE2EF5E4E1BF}"/>
          </ac:spMkLst>
        </pc:spChg>
      </pc:sldChg>
      <pc:sldChg chg="modSp mod">
        <pc:chgData name="Shannon Hagen" userId="46ea4fe1-9223-4299-b8da-3da92c4fcb44" providerId="ADAL" clId="{C1F85837-1C4A-4D03-A439-F6BC7A9B10F1}" dt="2021-02-28T23:46:22.028" v="35" actId="20577"/>
        <pc:sldMkLst>
          <pc:docMk/>
          <pc:sldMk cId="2442076076" sldId="275"/>
        </pc:sldMkLst>
        <pc:spChg chg="mod">
          <ac:chgData name="Shannon Hagen" userId="46ea4fe1-9223-4299-b8da-3da92c4fcb44" providerId="ADAL" clId="{C1F85837-1C4A-4D03-A439-F6BC7A9B10F1}" dt="2021-02-28T23:46:22.028" v="35" actId="20577"/>
          <ac:spMkLst>
            <pc:docMk/>
            <pc:sldMk cId="2442076076" sldId="275"/>
            <ac:spMk id="2" creationId="{10F9F51E-A3D5-4726-BACE-D5CDD8A46429}"/>
          </ac:spMkLst>
        </pc:spChg>
      </pc:sldChg>
      <pc:sldChg chg="add del">
        <pc:chgData name="Shannon Hagen" userId="46ea4fe1-9223-4299-b8da-3da92c4fcb44" providerId="ADAL" clId="{C1F85837-1C4A-4D03-A439-F6BC7A9B10F1}" dt="2021-02-28T23:44:56.432" v="9" actId="47"/>
        <pc:sldMkLst>
          <pc:docMk/>
          <pc:sldMk cId="1864377751" sldId="279"/>
        </pc:sldMkLst>
      </pc:sldChg>
    </pc:docChg>
  </pc:docChgLst>
  <pc:docChgLst>
    <pc:chgData name="Shannon Hagen" userId="46ea4fe1-9223-4299-b8da-3da92c4fcb44" providerId="ADAL" clId="{AEA1FC60-5C67-4BB7-8A27-E6DFC60F1654}"/>
    <pc:docChg chg="undo custSel addSld modSld sldOrd">
      <pc:chgData name="Shannon Hagen" userId="46ea4fe1-9223-4299-b8da-3da92c4fcb44" providerId="ADAL" clId="{AEA1FC60-5C67-4BB7-8A27-E6DFC60F1654}" dt="2021-02-24T17:05:42.865" v="383" actId="1076"/>
      <pc:docMkLst>
        <pc:docMk/>
      </pc:docMkLst>
      <pc:sldChg chg="modSp mod">
        <pc:chgData name="Shannon Hagen" userId="46ea4fe1-9223-4299-b8da-3da92c4fcb44" providerId="ADAL" clId="{AEA1FC60-5C67-4BB7-8A27-E6DFC60F1654}" dt="2021-02-24T16:59:09.815" v="247" actId="20577"/>
        <pc:sldMkLst>
          <pc:docMk/>
          <pc:sldMk cId="3167172060" sldId="258"/>
        </pc:sldMkLst>
        <pc:spChg chg="mod">
          <ac:chgData name="Shannon Hagen" userId="46ea4fe1-9223-4299-b8da-3da92c4fcb44" providerId="ADAL" clId="{AEA1FC60-5C67-4BB7-8A27-E6DFC60F1654}" dt="2021-02-24T16:57:54.562" v="119" actId="1076"/>
          <ac:spMkLst>
            <pc:docMk/>
            <pc:sldMk cId="3167172060" sldId="258"/>
            <ac:spMk id="2" creationId="{FBAB08B8-3DB3-4637-AE23-B8DB96D9FCEC}"/>
          </ac:spMkLst>
        </pc:spChg>
        <pc:spChg chg="mod">
          <ac:chgData name="Shannon Hagen" userId="46ea4fe1-9223-4299-b8da-3da92c4fcb44" providerId="ADAL" clId="{AEA1FC60-5C67-4BB7-8A27-E6DFC60F1654}" dt="2021-02-24T16:59:09.815" v="247" actId="20577"/>
          <ac:spMkLst>
            <pc:docMk/>
            <pc:sldMk cId="3167172060" sldId="258"/>
            <ac:spMk id="3" creationId="{2198AA37-E298-4CD8-9F0F-2123ACFD9653}"/>
          </ac:spMkLst>
        </pc:spChg>
      </pc:sldChg>
      <pc:sldChg chg="ord">
        <pc:chgData name="Shannon Hagen" userId="46ea4fe1-9223-4299-b8da-3da92c4fcb44" providerId="ADAL" clId="{AEA1FC60-5C67-4BB7-8A27-E6DFC60F1654}" dt="2021-02-24T16:59:35.842" v="252"/>
        <pc:sldMkLst>
          <pc:docMk/>
          <pc:sldMk cId="433561355" sldId="260"/>
        </pc:sldMkLst>
      </pc:sldChg>
      <pc:sldChg chg="mod modShow">
        <pc:chgData name="Shannon Hagen" userId="46ea4fe1-9223-4299-b8da-3da92c4fcb44" providerId="ADAL" clId="{AEA1FC60-5C67-4BB7-8A27-E6DFC60F1654}" dt="2021-02-24T16:59:23.889" v="250" actId="729"/>
        <pc:sldMkLst>
          <pc:docMk/>
          <pc:sldMk cId="961730162" sldId="261"/>
        </pc:sldMkLst>
      </pc:sldChg>
      <pc:sldChg chg="modSp mod ord">
        <pc:chgData name="Shannon Hagen" userId="46ea4fe1-9223-4299-b8da-3da92c4fcb44" providerId="ADAL" clId="{AEA1FC60-5C67-4BB7-8A27-E6DFC60F1654}" dt="2021-02-24T17:01:57.728" v="324" actId="207"/>
        <pc:sldMkLst>
          <pc:docMk/>
          <pc:sldMk cId="269403648" sldId="263"/>
        </pc:sldMkLst>
        <pc:spChg chg="mod">
          <ac:chgData name="Shannon Hagen" userId="46ea4fe1-9223-4299-b8da-3da92c4fcb44" providerId="ADAL" clId="{AEA1FC60-5C67-4BB7-8A27-E6DFC60F1654}" dt="2021-02-24T17:00:07.349" v="268" actId="20577"/>
          <ac:spMkLst>
            <pc:docMk/>
            <pc:sldMk cId="269403648" sldId="263"/>
            <ac:spMk id="2" creationId="{1C63C2D9-0850-4620-BE32-11F44A927662}"/>
          </ac:spMkLst>
        </pc:spChg>
        <pc:spChg chg="mod">
          <ac:chgData name="Shannon Hagen" userId="46ea4fe1-9223-4299-b8da-3da92c4fcb44" providerId="ADAL" clId="{AEA1FC60-5C67-4BB7-8A27-E6DFC60F1654}" dt="2021-02-24T17:00:59.182" v="303" actId="120"/>
          <ac:spMkLst>
            <pc:docMk/>
            <pc:sldMk cId="269403648" sldId="263"/>
            <ac:spMk id="3" creationId="{65015163-D5FD-4849-978B-77883FAF7928}"/>
          </ac:spMkLst>
        </pc:spChg>
        <pc:spChg chg="mod">
          <ac:chgData name="Shannon Hagen" userId="46ea4fe1-9223-4299-b8da-3da92c4fcb44" providerId="ADAL" clId="{AEA1FC60-5C67-4BB7-8A27-E6DFC60F1654}" dt="2021-02-24T17:01:57.728" v="324" actId="207"/>
          <ac:spMkLst>
            <pc:docMk/>
            <pc:sldMk cId="269403648" sldId="263"/>
            <ac:spMk id="5" creationId="{93A6F33C-3AFE-474E-AC15-C00F368C3C6A}"/>
          </ac:spMkLst>
        </pc:spChg>
        <pc:spChg chg="mod">
          <ac:chgData name="Shannon Hagen" userId="46ea4fe1-9223-4299-b8da-3da92c4fcb44" providerId="ADAL" clId="{AEA1FC60-5C67-4BB7-8A27-E6DFC60F1654}" dt="2021-02-24T17:01:38.613" v="307" actId="122"/>
          <ac:spMkLst>
            <pc:docMk/>
            <pc:sldMk cId="269403648" sldId="263"/>
            <ac:spMk id="8" creationId="{C8438480-8B6F-44E5-A602-6240C1B85FB3}"/>
          </ac:spMkLst>
        </pc:spChg>
        <pc:spChg chg="mod">
          <ac:chgData name="Shannon Hagen" userId="46ea4fe1-9223-4299-b8da-3da92c4fcb44" providerId="ADAL" clId="{AEA1FC60-5C67-4BB7-8A27-E6DFC60F1654}" dt="2021-02-24T17:01:51.803" v="323" actId="207"/>
          <ac:spMkLst>
            <pc:docMk/>
            <pc:sldMk cId="269403648" sldId="263"/>
            <ac:spMk id="9" creationId="{A1EE8A19-6968-4C81-B180-20FEF61ADEE1}"/>
          </ac:spMkLst>
        </pc:spChg>
      </pc:sldChg>
      <pc:sldChg chg="mod modShow">
        <pc:chgData name="Shannon Hagen" userId="46ea4fe1-9223-4299-b8da-3da92c4fcb44" providerId="ADAL" clId="{AEA1FC60-5C67-4BB7-8A27-E6DFC60F1654}" dt="2021-02-24T17:04:33.546" v="360" actId="729"/>
        <pc:sldMkLst>
          <pc:docMk/>
          <pc:sldMk cId="688656153" sldId="265"/>
        </pc:sldMkLst>
      </pc:sldChg>
      <pc:sldChg chg="mod modShow">
        <pc:chgData name="Shannon Hagen" userId="46ea4fe1-9223-4299-b8da-3da92c4fcb44" providerId="ADAL" clId="{AEA1FC60-5C67-4BB7-8A27-E6DFC60F1654}" dt="2021-02-24T17:04:37.033" v="361" actId="729"/>
        <pc:sldMkLst>
          <pc:docMk/>
          <pc:sldMk cId="435634487" sldId="266"/>
        </pc:sldMkLst>
      </pc:sldChg>
      <pc:sldChg chg="delSp modSp mod ord">
        <pc:chgData name="Shannon Hagen" userId="46ea4fe1-9223-4299-b8da-3da92c4fcb44" providerId="ADAL" clId="{AEA1FC60-5C67-4BB7-8A27-E6DFC60F1654}" dt="2021-02-24T17:04:13.773" v="359" actId="20577"/>
        <pc:sldMkLst>
          <pc:docMk/>
          <pc:sldMk cId="2928802494" sldId="267"/>
        </pc:sldMkLst>
        <pc:spChg chg="mod">
          <ac:chgData name="Shannon Hagen" userId="46ea4fe1-9223-4299-b8da-3da92c4fcb44" providerId="ADAL" clId="{AEA1FC60-5C67-4BB7-8A27-E6DFC60F1654}" dt="2021-02-24T17:04:13.773" v="359" actId="20577"/>
          <ac:spMkLst>
            <pc:docMk/>
            <pc:sldMk cId="2928802494" sldId="267"/>
            <ac:spMk id="2" creationId="{10F9F51E-A3D5-4726-BACE-D5CDD8A46429}"/>
          </ac:spMkLst>
        </pc:spChg>
        <pc:spChg chg="del">
          <ac:chgData name="Shannon Hagen" userId="46ea4fe1-9223-4299-b8da-3da92c4fcb44" providerId="ADAL" clId="{AEA1FC60-5C67-4BB7-8A27-E6DFC60F1654}" dt="2021-02-24T17:02:53.896" v="345" actId="478"/>
          <ac:spMkLst>
            <pc:docMk/>
            <pc:sldMk cId="2928802494" sldId="267"/>
            <ac:spMk id="5" creationId="{F91501E1-4EA1-44EB-AF62-6F74678A2331}"/>
          </ac:spMkLst>
        </pc:spChg>
        <pc:spChg chg="mod">
          <ac:chgData name="Shannon Hagen" userId="46ea4fe1-9223-4299-b8da-3da92c4fcb44" providerId="ADAL" clId="{AEA1FC60-5C67-4BB7-8A27-E6DFC60F1654}" dt="2021-02-24T17:02:51.163" v="344" actId="207"/>
          <ac:spMkLst>
            <pc:docMk/>
            <pc:sldMk cId="2928802494" sldId="267"/>
            <ac:spMk id="7" creationId="{39B0EC6D-03DD-4CEE-9979-34A964DCA45D}"/>
          </ac:spMkLst>
        </pc:spChg>
        <pc:picChg chg="mod">
          <ac:chgData name="Shannon Hagen" userId="46ea4fe1-9223-4299-b8da-3da92c4fcb44" providerId="ADAL" clId="{AEA1FC60-5C67-4BB7-8A27-E6DFC60F1654}" dt="2021-02-24T17:04:05.146" v="349" actId="1076"/>
          <ac:picMkLst>
            <pc:docMk/>
            <pc:sldMk cId="2928802494" sldId="267"/>
            <ac:picMk id="10" creationId="{3A7EDB62-3E60-F44C-AE34-9495623E004A}"/>
          </ac:picMkLst>
        </pc:picChg>
      </pc:sldChg>
      <pc:sldChg chg="mod modShow">
        <pc:chgData name="Shannon Hagen" userId="46ea4fe1-9223-4299-b8da-3da92c4fcb44" providerId="ADAL" clId="{AEA1FC60-5C67-4BB7-8A27-E6DFC60F1654}" dt="2021-02-24T17:04:39.564" v="362" actId="729"/>
        <pc:sldMkLst>
          <pc:docMk/>
          <pc:sldMk cId="1124779538" sldId="268"/>
        </pc:sldMkLst>
      </pc:sldChg>
      <pc:sldChg chg="addSp modSp mod">
        <pc:chgData name="Shannon Hagen" userId="46ea4fe1-9223-4299-b8da-3da92c4fcb44" providerId="ADAL" clId="{AEA1FC60-5C67-4BB7-8A27-E6DFC60F1654}" dt="2021-02-24T17:05:42.865" v="383" actId="1076"/>
        <pc:sldMkLst>
          <pc:docMk/>
          <pc:sldMk cId="4134778505" sldId="269"/>
        </pc:sldMkLst>
        <pc:spChg chg="mod">
          <ac:chgData name="Shannon Hagen" userId="46ea4fe1-9223-4299-b8da-3da92c4fcb44" providerId="ADAL" clId="{AEA1FC60-5C67-4BB7-8A27-E6DFC60F1654}" dt="2021-02-24T16:55:52.889" v="36" actId="20577"/>
          <ac:spMkLst>
            <pc:docMk/>
            <pc:sldMk cId="4134778505" sldId="269"/>
            <ac:spMk id="2" creationId="{CD2C6B3C-D4CC-499B-B935-C2027F63711B}"/>
          </ac:spMkLst>
        </pc:spChg>
        <pc:spChg chg="mod">
          <ac:chgData name="Shannon Hagen" userId="46ea4fe1-9223-4299-b8da-3da92c4fcb44" providerId="ADAL" clId="{AEA1FC60-5C67-4BB7-8A27-E6DFC60F1654}" dt="2021-02-24T16:56:05.557" v="57" actId="20577"/>
          <ac:spMkLst>
            <pc:docMk/>
            <pc:sldMk cId="4134778505" sldId="269"/>
            <ac:spMk id="3" creationId="{67A4EB4D-F22C-4E88-86CC-F67B3DEF8704}"/>
          </ac:spMkLst>
        </pc:spChg>
        <pc:spChg chg="mod">
          <ac:chgData name="Shannon Hagen" userId="46ea4fe1-9223-4299-b8da-3da92c4fcb44" providerId="ADAL" clId="{AEA1FC60-5C67-4BB7-8A27-E6DFC60F1654}" dt="2021-02-24T16:56:26.246" v="60"/>
          <ac:spMkLst>
            <pc:docMk/>
            <pc:sldMk cId="4134778505" sldId="269"/>
            <ac:spMk id="4" creationId="{94E8E68D-0D02-4BAC-8580-8F7EDE22DEBA}"/>
          </ac:spMkLst>
        </pc:spChg>
        <pc:spChg chg="add mod">
          <ac:chgData name="Shannon Hagen" userId="46ea4fe1-9223-4299-b8da-3da92c4fcb44" providerId="ADAL" clId="{AEA1FC60-5C67-4BB7-8A27-E6DFC60F1654}" dt="2021-02-24T17:05:42.865" v="383" actId="1076"/>
          <ac:spMkLst>
            <pc:docMk/>
            <pc:sldMk cId="4134778505" sldId="269"/>
            <ac:spMk id="5" creationId="{6BFFE467-11AF-48D4-9F23-B9FB11FB4215}"/>
          </ac:spMkLst>
        </pc:spChg>
      </pc:sldChg>
      <pc:sldChg chg="modSp add mod ord">
        <pc:chgData name="Shannon Hagen" userId="46ea4fe1-9223-4299-b8da-3da92c4fcb44" providerId="ADAL" clId="{AEA1FC60-5C67-4BB7-8A27-E6DFC60F1654}" dt="2021-02-24T16:59:18.545" v="249"/>
        <pc:sldMkLst>
          <pc:docMk/>
          <pc:sldMk cId="4290630303" sldId="270"/>
        </pc:sldMkLst>
        <pc:spChg chg="mod">
          <ac:chgData name="Shannon Hagen" userId="46ea4fe1-9223-4299-b8da-3da92c4fcb44" providerId="ADAL" clId="{AEA1FC60-5C67-4BB7-8A27-E6DFC60F1654}" dt="2021-02-24T16:57:32.752" v="118" actId="20577"/>
          <ac:spMkLst>
            <pc:docMk/>
            <pc:sldMk cId="4290630303" sldId="270"/>
            <ac:spMk id="3" creationId="{B91B32C0-5E61-447F-9557-57AF415D6FE9}"/>
          </ac:spMkLst>
        </pc:spChg>
      </pc:sldChg>
    </pc:docChg>
  </pc:docChgLst>
  <pc:docChgLst>
    <pc:chgData name="Shannon Hagen" userId="46ea4fe1-9223-4299-b8da-3da92c4fcb44" providerId="ADAL" clId="{CBD242D3-D53A-4704-9FCD-983343307756}"/>
    <pc:docChg chg="undo custSel addSld modSld">
      <pc:chgData name="Shannon Hagen" userId="46ea4fe1-9223-4299-b8da-3da92c4fcb44" providerId="ADAL" clId="{CBD242D3-D53A-4704-9FCD-983343307756}" dt="2021-03-07T16:25:36.216" v="50" actId="20577"/>
      <pc:docMkLst>
        <pc:docMk/>
      </pc:docMkLst>
      <pc:sldChg chg="delSp modSp mod">
        <pc:chgData name="Shannon Hagen" userId="46ea4fe1-9223-4299-b8da-3da92c4fcb44" providerId="ADAL" clId="{CBD242D3-D53A-4704-9FCD-983343307756}" dt="2021-03-07T16:25:36.216" v="50" actId="20577"/>
        <pc:sldMkLst>
          <pc:docMk/>
          <pc:sldMk cId="269403648" sldId="263"/>
        </pc:sldMkLst>
        <pc:spChg chg="mod">
          <ac:chgData name="Shannon Hagen" userId="46ea4fe1-9223-4299-b8da-3da92c4fcb44" providerId="ADAL" clId="{CBD242D3-D53A-4704-9FCD-983343307756}" dt="2021-03-07T16:25:36.216" v="50" actId="20577"/>
          <ac:spMkLst>
            <pc:docMk/>
            <pc:sldMk cId="269403648" sldId="263"/>
            <ac:spMk id="2" creationId="{1C63C2D9-0850-4620-BE32-11F44A927662}"/>
          </ac:spMkLst>
        </pc:spChg>
        <pc:spChg chg="mod">
          <ac:chgData name="Shannon Hagen" userId="46ea4fe1-9223-4299-b8da-3da92c4fcb44" providerId="ADAL" clId="{CBD242D3-D53A-4704-9FCD-983343307756}" dt="2021-03-07T16:24:52.401" v="40"/>
          <ac:spMkLst>
            <pc:docMk/>
            <pc:sldMk cId="269403648" sldId="263"/>
            <ac:spMk id="3" creationId="{65015163-D5FD-4849-978B-77883FAF7928}"/>
          </ac:spMkLst>
        </pc:spChg>
        <pc:spChg chg="mod">
          <ac:chgData name="Shannon Hagen" userId="46ea4fe1-9223-4299-b8da-3da92c4fcb44" providerId="ADAL" clId="{CBD242D3-D53A-4704-9FCD-983343307756}" dt="2021-03-07T16:24:59.364" v="42" actId="1076"/>
          <ac:spMkLst>
            <pc:docMk/>
            <pc:sldMk cId="269403648" sldId="263"/>
            <ac:spMk id="8" creationId="{C8438480-8B6F-44E5-A602-6240C1B85FB3}"/>
          </ac:spMkLst>
        </pc:spChg>
        <pc:spChg chg="mod">
          <ac:chgData name="Shannon Hagen" userId="46ea4fe1-9223-4299-b8da-3da92c4fcb44" providerId="ADAL" clId="{CBD242D3-D53A-4704-9FCD-983343307756}" dt="2021-03-07T16:25:03.203" v="47" actId="20577"/>
          <ac:spMkLst>
            <pc:docMk/>
            <pc:sldMk cId="269403648" sldId="263"/>
            <ac:spMk id="9" creationId="{A1EE8A19-6968-4C81-B180-20FEF61ADEE1}"/>
          </ac:spMkLst>
        </pc:spChg>
        <pc:spChg chg="del mod">
          <ac:chgData name="Shannon Hagen" userId="46ea4fe1-9223-4299-b8da-3da92c4fcb44" providerId="ADAL" clId="{CBD242D3-D53A-4704-9FCD-983343307756}" dt="2021-03-07T16:24:56.460" v="41" actId="478"/>
          <ac:spMkLst>
            <pc:docMk/>
            <pc:sldMk cId="269403648" sldId="263"/>
            <ac:spMk id="11" creationId="{436D95E5-A813-49BC-9619-637DECF3288B}"/>
          </ac:spMkLst>
        </pc:spChg>
      </pc:sldChg>
      <pc:sldChg chg="modSp mod">
        <pc:chgData name="Shannon Hagen" userId="46ea4fe1-9223-4299-b8da-3da92c4fcb44" providerId="ADAL" clId="{CBD242D3-D53A-4704-9FCD-983343307756}" dt="2021-03-07T16:25:22.180" v="49" actId="20577"/>
        <pc:sldMkLst>
          <pc:docMk/>
          <pc:sldMk cId="646859269" sldId="272"/>
        </pc:sldMkLst>
        <pc:spChg chg="mod">
          <ac:chgData name="Shannon Hagen" userId="46ea4fe1-9223-4299-b8da-3da92c4fcb44" providerId="ADAL" clId="{CBD242D3-D53A-4704-9FCD-983343307756}" dt="2021-03-07T16:25:22.180" v="49" actId="20577"/>
          <ac:spMkLst>
            <pc:docMk/>
            <pc:sldMk cId="646859269" sldId="272"/>
            <ac:spMk id="3" creationId="{B91B32C0-5E61-447F-9557-57AF415D6FE9}"/>
          </ac:spMkLst>
        </pc:spChg>
      </pc:sldChg>
      <pc:sldChg chg="add">
        <pc:chgData name="Shannon Hagen" userId="46ea4fe1-9223-4299-b8da-3da92c4fcb44" providerId="ADAL" clId="{CBD242D3-D53A-4704-9FCD-983343307756}" dt="2021-03-07T16:23:32.785" v="0"/>
        <pc:sldMkLst>
          <pc:docMk/>
          <pc:sldMk cId="1748710178" sldId="274"/>
        </pc:sldMkLst>
      </pc:sldChg>
    </pc:docChg>
  </pc:docChgLst>
  <pc:docChgLst>
    <pc:chgData name="Shannon Hagen" userId="46ea4fe1-9223-4299-b8da-3da92c4fcb44" providerId="ADAL" clId="{A50D0779-88D3-464D-A6B2-AE97BF477D96}"/>
    <pc:docChg chg="custSel modSld">
      <pc:chgData name="Shannon Hagen" userId="46ea4fe1-9223-4299-b8da-3da92c4fcb44" providerId="ADAL" clId="{A50D0779-88D3-464D-A6B2-AE97BF477D96}" dt="2021-03-08T20:24:45.815" v="166" actId="14100"/>
      <pc:docMkLst>
        <pc:docMk/>
      </pc:docMkLst>
      <pc:sldChg chg="modSp mod">
        <pc:chgData name="Shannon Hagen" userId="46ea4fe1-9223-4299-b8da-3da92c4fcb44" providerId="ADAL" clId="{A50D0779-88D3-464D-A6B2-AE97BF477D96}" dt="2021-03-08T20:24:45.815" v="166" actId="14100"/>
        <pc:sldMkLst>
          <pc:docMk/>
          <pc:sldMk cId="269403648" sldId="263"/>
        </pc:sldMkLst>
        <pc:spChg chg="mod">
          <ac:chgData name="Shannon Hagen" userId="46ea4fe1-9223-4299-b8da-3da92c4fcb44" providerId="ADAL" clId="{A50D0779-88D3-464D-A6B2-AE97BF477D96}" dt="2021-03-08T20:23:26.497" v="56" actId="20577"/>
          <ac:spMkLst>
            <pc:docMk/>
            <pc:sldMk cId="269403648" sldId="263"/>
            <ac:spMk id="3" creationId="{65015163-D5FD-4849-978B-77883FAF7928}"/>
          </ac:spMkLst>
        </pc:spChg>
        <pc:spChg chg="mod">
          <ac:chgData name="Shannon Hagen" userId="46ea4fe1-9223-4299-b8da-3da92c4fcb44" providerId="ADAL" clId="{A50D0779-88D3-464D-A6B2-AE97BF477D96}" dt="2021-03-08T20:24:45.815" v="166" actId="14100"/>
          <ac:spMkLst>
            <pc:docMk/>
            <pc:sldMk cId="269403648" sldId="263"/>
            <ac:spMk id="8" creationId="{C8438480-8B6F-44E5-A602-6240C1B85FB3}"/>
          </ac:spMkLst>
        </pc:spChg>
      </pc:sldChg>
      <pc:sldChg chg="modSp mod">
        <pc:chgData name="Shannon Hagen" userId="46ea4fe1-9223-4299-b8da-3da92c4fcb44" providerId="ADAL" clId="{A50D0779-88D3-464D-A6B2-AE97BF477D96}" dt="2021-03-08T20:20:15.514" v="32" actId="114"/>
        <pc:sldMkLst>
          <pc:docMk/>
          <pc:sldMk cId="646859269" sldId="272"/>
        </pc:sldMkLst>
        <pc:spChg chg="mod">
          <ac:chgData name="Shannon Hagen" userId="46ea4fe1-9223-4299-b8da-3da92c4fcb44" providerId="ADAL" clId="{A50D0779-88D3-464D-A6B2-AE97BF477D96}" dt="2021-03-08T20:20:15.514" v="32" actId="114"/>
          <ac:spMkLst>
            <pc:docMk/>
            <pc:sldMk cId="646859269" sldId="272"/>
            <ac:spMk id="3" creationId="{B91B32C0-5E61-447F-9557-57AF415D6FE9}"/>
          </ac:spMkLst>
        </pc:spChg>
      </pc:sldChg>
      <pc:sldChg chg="modSp mod">
        <pc:chgData name="Shannon Hagen" userId="46ea4fe1-9223-4299-b8da-3da92c4fcb44" providerId="ADAL" clId="{A50D0779-88D3-464D-A6B2-AE97BF477D96}" dt="2021-03-08T20:22:45.355" v="36" actId="1076"/>
        <pc:sldMkLst>
          <pc:docMk/>
          <pc:sldMk cId="1748710178" sldId="274"/>
        </pc:sldMkLst>
        <pc:picChg chg="mod">
          <ac:chgData name="Shannon Hagen" userId="46ea4fe1-9223-4299-b8da-3da92c4fcb44" providerId="ADAL" clId="{A50D0779-88D3-464D-A6B2-AE97BF477D96}" dt="2021-03-08T20:22:45.355" v="36" actId="1076"/>
          <ac:picMkLst>
            <pc:docMk/>
            <pc:sldMk cId="1748710178" sldId="274"/>
            <ac:picMk id="10" creationId="{ABD7F97D-15E8-4032-B615-0562046B7542}"/>
          </ac:picMkLst>
        </pc:picChg>
      </pc:sldChg>
      <pc:sldChg chg="modSp mod">
        <pc:chgData name="Shannon Hagen" userId="46ea4fe1-9223-4299-b8da-3da92c4fcb44" providerId="ADAL" clId="{A50D0779-88D3-464D-A6B2-AE97BF477D96}" dt="2021-03-08T20:23:56.734" v="104" actId="20577"/>
        <pc:sldMkLst>
          <pc:docMk/>
          <pc:sldMk cId="2442076076" sldId="275"/>
        </pc:sldMkLst>
        <pc:spChg chg="mod">
          <ac:chgData name="Shannon Hagen" userId="46ea4fe1-9223-4299-b8da-3da92c4fcb44" providerId="ADAL" clId="{A50D0779-88D3-464D-A6B2-AE97BF477D96}" dt="2021-03-08T20:23:56.734" v="104" actId="20577"/>
          <ac:spMkLst>
            <pc:docMk/>
            <pc:sldMk cId="2442076076" sldId="275"/>
            <ac:spMk id="2" creationId="{10F9F51E-A3D5-4726-BACE-D5CDD8A464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C8490-DBBE-4A38-9317-32AF9180618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55B30-0F4A-46BC-871B-18B6DD4F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5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9571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728545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3064" y="3241537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383064" y="3041276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87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54A4C1-53F8-4E72-9618-0550AD11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8E539-3415-4F13-A0B9-90DDABA69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E773F5-C278-409A-B4E8-F7A466D2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6D9D663B-969C-40FF-81AB-04CB89796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E773F5-C278-409A-B4E8-F7A466D2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FAEC2-743F-4B56-8294-2CD64CBDB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6211FD4-5520-4633-8ABF-A5B3B006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1BAE4A0-470E-429D-9850-40E9FDC73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6211FD4-5520-4633-8ABF-A5B3B006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02D25-6DD7-406A-B23C-F7DB524A9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3837050-D128-4156-B406-8084CFB5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6A61A31-F863-45CD-95B2-4A4C9F39C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E8E1A03-C876-4280-BD24-2CDD43DA6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8" y="0"/>
            <a:ext cx="11086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FC094-1A7C-4D16-A537-6F0F4B33A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25" y="500669"/>
            <a:ext cx="7693572" cy="58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1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089167-4662-44C3-BB04-6993E924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ADE0919-1DDA-49CA-9598-522708AA6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089167-4662-44C3-BB04-6993E924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DABD-D0BA-4BBD-B1D6-9BE5DE6B9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6566263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2658125" y="1832522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5876874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7332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5" y="2711636"/>
            <a:ext cx="5876873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22741" y="1997138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710643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B2B736-6540-48E8-9500-437D7247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5C07919-0209-46BF-BC11-5164C85DF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B2B736-6540-48E8-9500-437D7247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B2A9F-7C07-4897-AB14-F25B8ADC9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rgbClr val="00B0D7">
              <a:alpha val="81176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662045" y="-2069769"/>
            <a:ext cx="8917229" cy="10769768"/>
            <a:chOff x="11114088" y="2241550"/>
            <a:chExt cx="1905000" cy="2354263"/>
          </a:xfrm>
          <a:solidFill>
            <a:srgbClr val="C00000">
              <a:alpha val="83137"/>
            </a:srgb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745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87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5124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9838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C0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75981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76095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639414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287574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5082563" y="344886"/>
            <a:ext cx="1279638" cy="1273394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7669548" y="338100"/>
            <a:ext cx="1279638" cy="1273394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10061048" y="338100"/>
            <a:ext cx="1279638" cy="1273394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7767656" y="417844"/>
            <a:ext cx="977101" cy="266624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10159156" y="417844"/>
            <a:ext cx="977101" cy="266624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5180671" y="424630"/>
            <a:ext cx="977101" cy="266624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19468"/>
            <a:ext cx="3591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4310" y="494953"/>
            <a:ext cx="1058394" cy="1053229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1295" y="488167"/>
            <a:ext cx="1058394" cy="1053229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2795" y="488167"/>
            <a:ext cx="1058394" cy="1053229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347" y="2698724"/>
            <a:ext cx="1915541" cy="1287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876347" y="2185686"/>
            <a:ext cx="1915541" cy="36478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463332" y="2691938"/>
            <a:ext cx="1915541" cy="1287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63332" y="2178900"/>
            <a:ext cx="1915541" cy="36478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854832" y="2691938"/>
            <a:ext cx="1915541" cy="1287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854832" y="2178900"/>
            <a:ext cx="1915541" cy="36478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AC0B3-909A-4F59-8B5A-9986249EC1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413" y="2419350"/>
            <a:ext cx="3749986" cy="347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335D93-1008-4F28-9DEF-A613B5D798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3413" y="1768475"/>
            <a:ext cx="3703637" cy="547688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  <a:lvl2pPr>
              <a:defRPr>
                <a:solidFill>
                  <a:srgbClr val="00B0D7"/>
                </a:solidFill>
              </a:defRPr>
            </a:lvl2pPr>
            <a:lvl3pPr>
              <a:defRPr>
                <a:solidFill>
                  <a:srgbClr val="00B0D7"/>
                </a:solidFill>
              </a:defRPr>
            </a:lvl3pPr>
            <a:lvl4pPr>
              <a:defRPr>
                <a:solidFill>
                  <a:srgbClr val="00B0D7"/>
                </a:solidFill>
              </a:defRPr>
            </a:lvl4pPr>
            <a:lvl5pPr>
              <a:defRPr>
                <a:solidFill>
                  <a:srgbClr val="00B0D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207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00B0D7">
                <a:alpha val="4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00B0D7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46797" y="2263684"/>
            <a:ext cx="2532336" cy="0"/>
          </a:xfrm>
          <a:prstGeom prst="line">
            <a:avLst/>
          </a:prstGeom>
          <a:ln w="38100">
            <a:solidFill>
              <a:srgbClr val="00B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747" y="1332996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36937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>
            <a:cxnSpLocks/>
          </p:cNvCxnSpPr>
          <p:nvPr userDrawn="1"/>
        </p:nvCxnSpPr>
        <p:spPr>
          <a:xfrm>
            <a:off x="6469778" y="3718427"/>
            <a:ext cx="336968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170261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326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70905C-21D9-43B3-8BC6-0F784D5BD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3" y="928778"/>
            <a:ext cx="3554697" cy="21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0139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C5DC1-0DE1-4091-82A0-BEC02CB8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A82C390C-1DCD-444B-A359-9FEE819AB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C5DC1-0DE1-4091-82A0-BEC02CB8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CE3C40-46B4-4773-8AFA-323C74BD7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54A4C1-53F8-4E72-9618-0550AD11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/>
              <a:t>CAMPBELL RIVER SCHOOL DISTRICT 72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1BBADD-618E-450B-AA01-70EA35283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768350"/>
            <a:ext cx="1954616" cy="12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691" r:id="rId4"/>
    <p:sldLayoutId id="2147483720" r:id="rId5"/>
    <p:sldLayoutId id="2147483692" r:id="rId6"/>
    <p:sldLayoutId id="2147483702" r:id="rId7"/>
    <p:sldLayoutId id="2147483703" r:id="rId8"/>
    <p:sldLayoutId id="2147483693" r:id="rId9"/>
    <p:sldLayoutId id="2147483705" r:id="rId10"/>
    <p:sldLayoutId id="2147483694" r:id="rId11"/>
    <p:sldLayoutId id="2147483706" r:id="rId12"/>
    <p:sldLayoutId id="2147483695" r:id="rId13"/>
    <p:sldLayoutId id="2147483707" r:id="rId14"/>
    <p:sldLayoutId id="2147483696" r:id="rId15"/>
    <p:sldLayoutId id="2147483697" r:id="rId16"/>
    <p:sldLayoutId id="2147483704" r:id="rId17"/>
    <p:sldLayoutId id="2147483698" r:id="rId18"/>
    <p:sldLayoutId id="2147483708" r:id="rId19"/>
    <p:sldLayoutId id="2147483699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topia.org/blog/minecraft-in-classroom-andrew-miller" TargetMode="External"/><Relationship Id="rId13" Type="http://schemas.openxmlformats.org/officeDocument/2006/relationships/hyperlink" Target="https://education.minecraft.net/class-resources/starter-kit/" TargetMode="External"/><Relationship Id="rId3" Type="http://schemas.openxmlformats.org/officeDocument/2006/relationships/hyperlink" Target="https://www.youtube.com/channel/UC2XjBkW16jGLGSEF9vo4PDA" TargetMode="External"/><Relationship Id="rId7" Type="http://schemas.openxmlformats.org/officeDocument/2006/relationships/hyperlink" Target="https://www.youtube.com/playlist?list=PLg9lToc61ftoR1HmBO19FYyDD42E9_U_i" TargetMode="External"/><Relationship Id="rId12" Type="http://schemas.openxmlformats.org/officeDocument/2006/relationships/hyperlink" Target="https://twitter.com/PlayCraftLearn?ref_src=twsrc%5Egoogle%7Ctwcamp%5Eserp%7Ctwgr%5Eauthor" TargetMode="External"/><Relationship Id="rId17" Type="http://schemas.openxmlformats.org/officeDocument/2006/relationships/hyperlink" Target="https://educommunity.minecraft.net/hc/en-us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education.minecraft.net/class-resources/lessons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minecraft.gamepedia.com/Education_Edition" TargetMode="External"/><Relationship Id="rId11" Type="http://schemas.openxmlformats.org/officeDocument/2006/relationships/hyperlink" Target="https://blogs.sd41.bc.ca/learningtech/adst/minecraft-for-education/" TargetMode="External"/><Relationship Id="rId5" Type="http://schemas.openxmlformats.org/officeDocument/2006/relationships/hyperlink" Target="https://education.microsoft.com/en-us/learningPath/3eede2ae" TargetMode="External"/><Relationship Id="rId15" Type="http://schemas.openxmlformats.org/officeDocument/2006/relationships/hyperlink" Target="https://educommunity.minecraft.net/hc/en-us/articles/360047555131-Learning-to-play-Minecraft-Education-Edition-" TargetMode="External"/><Relationship Id="rId10" Type="http://schemas.openxmlformats.org/officeDocument/2006/relationships/hyperlink" Target="https://www.commonsense.org/education/game/minecraft-education-edition" TargetMode="External"/><Relationship Id="rId4" Type="http://schemas.openxmlformats.org/officeDocument/2006/relationships/hyperlink" Target="https://education.minecraft.net/" TargetMode="External"/><Relationship Id="rId9" Type="http://schemas.openxmlformats.org/officeDocument/2006/relationships/hyperlink" Target="https://education.minecraft.net/trainings/my-minecraft-journey" TargetMode="External"/><Relationship Id="rId14" Type="http://schemas.openxmlformats.org/officeDocument/2006/relationships/hyperlink" Target="https://www.pinterest.ca/playcraftlearn/_create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firstname.lastname@stu.sd72.bc.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portal.sd72.bc.ca/Instruction/InstructionalTechnologyCommons/minecraft/Documents/Minecraft%20Student%20Self%20Reflection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ijmy43k03E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youtu.be/t3_aQHzve_k" TargetMode="External"/><Relationship Id="rId5" Type="http://schemas.openxmlformats.org/officeDocument/2006/relationships/hyperlink" Target="https://youtu.be/jU5eFciYv9" TargetMode="External"/><Relationship Id="rId4" Type="http://schemas.openxmlformats.org/officeDocument/2006/relationships/hyperlink" Target="https://youtu.be/0zNeI_9pEwQ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hyperlink" Target="https://portal.sd72.bc.ca/Instruction/InstructionalTechnologyCommons/minecraft/Documents/Minecraft%20Student%20Self%20Reflectio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ijmy43k03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Minecraft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/>
              <a:t>2-1 BLADES OF GRASS – NECESSITY BUILD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62" y="808892"/>
            <a:ext cx="5305661" cy="5210908"/>
          </a:xfr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3408-70AA-4244-A340-E0E55F53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67" y="2581724"/>
            <a:ext cx="3193642" cy="1325563"/>
          </a:xfrm>
        </p:spPr>
        <p:txBody>
          <a:bodyPr>
            <a:noAutofit/>
          </a:bodyPr>
          <a:lstStyle/>
          <a:p>
            <a:pPr algn="ctr"/>
            <a:r>
              <a:rPr lang="en-US" sz="3600"/>
              <a:t>MINECRAFT KEYBOARD &amp; MOUSE CONTROLS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6ACE27-F1FF-452A-8E0A-F4D8AC689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9"/>
          <a:stretch/>
        </p:blipFill>
        <p:spPr>
          <a:xfrm>
            <a:off x="261946" y="154488"/>
            <a:ext cx="8641421" cy="6180037"/>
          </a:xfrm>
        </p:spPr>
      </p:pic>
    </p:spTree>
    <p:extLst>
      <p:ext uri="{BB962C8B-B14F-4D97-AF65-F5344CB8AC3E}">
        <p14:creationId xmlns:p14="http://schemas.microsoft.com/office/powerpoint/2010/main" val="359599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E52E89-C526-4F73-86FB-0EB31587CD33}"/>
              </a:ext>
            </a:extLst>
          </p:cNvPr>
          <p:cNvGraphicFramePr>
            <a:graphicFrameLocks noGrp="1"/>
          </p:cNvGraphicFramePr>
          <p:nvPr/>
        </p:nvGraphicFramePr>
        <p:xfrm>
          <a:off x="515938" y="1610463"/>
          <a:ext cx="10847757" cy="413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070">
                  <a:extLst>
                    <a:ext uri="{9D8B030D-6E8A-4147-A177-3AD203B41FA5}">
                      <a16:colId xmlns:a16="http://schemas.microsoft.com/office/drawing/2014/main" val="2785900615"/>
                    </a:ext>
                  </a:extLst>
                </a:gridCol>
                <a:gridCol w="3641768">
                  <a:extLst>
                    <a:ext uri="{9D8B030D-6E8A-4147-A177-3AD203B41FA5}">
                      <a16:colId xmlns:a16="http://schemas.microsoft.com/office/drawing/2014/main" val="2287965835"/>
                    </a:ext>
                  </a:extLst>
                </a:gridCol>
                <a:gridCol w="3615919">
                  <a:extLst>
                    <a:ext uri="{9D8B030D-6E8A-4147-A177-3AD203B41FA5}">
                      <a16:colId xmlns:a16="http://schemas.microsoft.com/office/drawing/2014/main" val="1756528531"/>
                    </a:ext>
                  </a:extLst>
                </a:gridCol>
              </a:tblGrid>
              <a:tr h="59230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Ed Centre Resources</a:t>
                      </a:r>
                      <a:endParaRPr lang="en-IN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Minecraft Tutorials</a:t>
                      </a:r>
                      <a:endParaRPr lang="en-IN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Minecraft Websites</a:t>
                      </a:r>
                      <a:endParaRPr lang="en-IN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Item 01</a:t>
                      </a:r>
                      <a:endParaRPr lang="en-IN" sz="160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hlinkClick r:id="rId3"/>
                        </a:rPr>
                        <a:t>Minecraft EDU YouTube Channel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hlinkClick r:id="rId4"/>
                        </a:rPr>
                        <a:t>Minecraft Education Edition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8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Item 02</a:t>
                      </a:r>
                      <a:endParaRPr lang="en-IN" sz="160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5"/>
                        </a:rPr>
                        <a:t>Microsoft Educator Centre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6"/>
                        </a:rPr>
                        <a:t>Minecraft EDU Wiki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81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Item 03</a:t>
                      </a:r>
                      <a:endParaRPr lang="en-IN" sz="160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7"/>
                        </a:rPr>
                        <a:t>Minecraft Webinars and Training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8"/>
                        </a:rPr>
                        <a:t>Minecraft - Edutopia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54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Item 04</a:t>
                      </a:r>
                      <a:endParaRPr lang="en-IN" sz="160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9"/>
                        </a:rPr>
                        <a:t>Minecraft Teacher Academy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0"/>
                        </a:rPr>
                        <a:t>Minecraft – Common Sense Education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3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Item 05</a:t>
                      </a:r>
                      <a:endParaRPr lang="en-IN" sz="160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1"/>
                        </a:rPr>
                        <a:t>SD41 Minecraft Blog </a:t>
                      </a:r>
                      <a:endPara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(Scroll to bottom for tips and tricks)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2"/>
                        </a:rPr>
                        <a:t>@PlayCraftLearn - Twitter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6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hlinkClick r:id="rId13"/>
                        </a:rPr>
                        <a:t>Minecraft Starter Kit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4"/>
                        </a:rPr>
                        <a:t>Pinterest - @PlayCraftLearn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73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hlinkClick r:id="rId15"/>
                        </a:rPr>
                        <a:t>Learning to Play – Educator Community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6"/>
                        </a:rPr>
                        <a:t>Minecraft Class Lessons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80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hlinkClick r:id="rId17"/>
                        </a:rPr>
                        <a:t>Minecraft Educator Community</a:t>
                      </a:r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76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b="1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2734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0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DDE8-0453-47E9-979B-80E2FD6A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76" y="1081228"/>
            <a:ext cx="3591950" cy="920336"/>
          </a:xfrm>
        </p:spPr>
        <p:txBody>
          <a:bodyPr/>
          <a:lstStyle/>
          <a:p>
            <a:r>
              <a:rPr lang="en-US"/>
              <a:t>Integrating ADST</a:t>
            </a:r>
          </a:p>
        </p:txBody>
      </p:sp>
      <p:pic>
        <p:nvPicPr>
          <p:cNvPr id="14" name="Picture Placeholder 13" descr="Architecture with solid fill">
            <a:extLst>
              <a:ext uri="{FF2B5EF4-FFF2-40B4-BE49-F238E27FC236}">
                <a16:creationId xmlns:a16="http://schemas.microsoft.com/office/drawing/2014/main" id="{6B571352-1438-4408-9E27-AFB9A0C721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325" t="659" r="9325" b="-171"/>
          <a:stretch/>
        </p:blipFill>
        <p:spPr>
          <a:xfrm>
            <a:off x="5154310" y="495141"/>
            <a:ext cx="1058394" cy="1053229"/>
          </a:xfrm>
        </p:spPr>
      </p:pic>
      <p:pic>
        <p:nvPicPr>
          <p:cNvPr id="16" name="Picture Placeholder 15" descr="Spinning Plates outline">
            <a:extLst>
              <a:ext uri="{FF2B5EF4-FFF2-40B4-BE49-F238E27FC236}">
                <a16:creationId xmlns:a16="http://schemas.microsoft.com/office/drawing/2014/main" id="{341F96A5-BDBD-46DF-B8E7-5196C1889E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63" r="2363"/>
          <a:stretch>
            <a:fillRect/>
          </a:stretch>
        </p:blipFill>
        <p:spPr/>
      </p:pic>
      <p:pic>
        <p:nvPicPr>
          <p:cNvPr id="18" name="Picture Placeholder 17" descr="Cmd Terminal with solid fill">
            <a:extLst>
              <a:ext uri="{FF2B5EF4-FFF2-40B4-BE49-F238E27FC236}">
                <a16:creationId xmlns:a16="http://schemas.microsoft.com/office/drawing/2014/main" id="{B3A76873-FEF7-40D9-999F-2BC96330DA2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44" b="244"/>
          <a:stretch/>
        </p:blipFill>
        <p:spPr>
          <a:xfrm>
            <a:off x="10132795" y="488167"/>
            <a:ext cx="1058394" cy="105322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5BF1A-06BC-43C7-B3C0-E27E6FC5F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38" y="2167090"/>
            <a:ext cx="2328469" cy="871386"/>
          </a:xfrm>
        </p:spPr>
        <p:txBody>
          <a:bodyPr/>
          <a:lstStyle/>
          <a:p>
            <a:r>
              <a:rPr lang="en-US" sz="1600" b="1" i="0" u="none" strike="noStrike" baseline="0">
                <a:latin typeface="Helvetica" panose="020B0604020202020204" pitchFamily="34" charset="0"/>
              </a:rPr>
              <a:t>Designs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 can be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improved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 with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prototyping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 and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testing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.</a:t>
            </a:r>
          </a:p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CB6913-17C7-4292-B484-F10FE95513B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824436" y="1718917"/>
            <a:ext cx="1915541" cy="364780"/>
          </a:xfrm>
        </p:spPr>
        <p:txBody>
          <a:bodyPr/>
          <a:lstStyle/>
          <a:p>
            <a:r>
              <a:rPr lang="en-US" sz="2800">
                <a:solidFill>
                  <a:srgbClr val="C00000"/>
                </a:solidFill>
              </a:rPr>
              <a:t>DESIGN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707FFB-396C-4060-9055-6304BA7BEF5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295339" y="2133961"/>
            <a:ext cx="2198771" cy="871387"/>
          </a:xfrm>
        </p:spPr>
        <p:txBody>
          <a:bodyPr/>
          <a:lstStyle/>
          <a:p>
            <a:r>
              <a:rPr lang="en-US" sz="1600" b="1" i="0" u="none" strike="noStrike" baseline="0">
                <a:latin typeface="Helvetica" panose="020B0604020202020204" pitchFamily="34" charset="0"/>
              </a:rPr>
              <a:t>Skills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 are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developed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 through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practice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,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effort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, and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action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.</a:t>
            </a:r>
          </a:p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0F3BC0-F676-488B-98AA-2BF97FAD03D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436955" y="1703417"/>
            <a:ext cx="1915541" cy="364780"/>
          </a:xfrm>
        </p:spPr>
        <p:txBody>
          <a:bodyPr/>
          <a:lstStyle/>
          <a:p>
            <a:r>
              <a:rPr lang="en-US" sz="2800">
                <a:solidFill>
                  <a:srgbClr val="00B0D7"/>
                </a:solidFill>
              </a:rPr>
              <a:t>SKILLS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1F88D4-2D64-466E-AD94-AF0E07E9416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724802" y="2140959"/>
            <a:ext cx="2198771" cy="792256"/>
          </a:xfrm>
        </p:spPr>
        <p:txBody>
          <a:bodyPr/>
          <a:lstStyle/>
          <a:p>
            <a:r>
              <a:rPr lang="en-US" sz="1600" b="0" i="0" u="none" strike="noStrike" baseline="0">
                <a:latin typeface="Helvetica" panose="020B0604020202020204" pitchFamily="34" charset="0"/>
              </a:rPr>
              <a:t>The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choice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 of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technology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 and tools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depends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 on the </a:t>
            </a:r>
            <a:r>
              <a:rPr lang="en-US" sz="1600" b="1" i="0" u="none" strike="noStrike" baseline="0">
                <a:latin typeface="Helvetica" panose="020B0604020202020204" pitchFamily="34" charset="0"/>
              </a:rPr>
              <a:t>task</a:t>
            </a:r>
            <a:r>
              <a:rPr lang="en-US" sz="1600" b="0" i="0" u="none" strike="noStrike" baseline="0">
                <a:latin typeface="Helvetica" panose="020B0604020202020204" pitchFamily="34" charset="0"/>
              </a:rPr>
              <a:t>.</a:t>
            </a:r>
            <a:endParaRPr lang="en-US" sz="1200"/>
          </a:p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802C64-1A8E-4165-BF43-05223A4F11B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739742" y="1703417"/>
            <a:ext cx="2198771" cy="364780"/>
          </a:xfrm>
        </p:spPr>
        <p:txBody>
          <a:bodyPr/>
          <a:lstStyle/>
          <a:p>
            <a:r>
              <a:rPr lang="en-US" sz="2800">
                <a:solidFill>
                  <a:srgbClr val="C00000"/>
                </a:solidFill>
              </a:rPr>
              <a:t>Technologies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F51515-0F84-4AA5-B11C-AE2EF5E4E1BF}"/>
              </a:ext>
            </a:extLst>
          </p:cNvPr>
          <p:cNvSpPr txBox="1"/>
          <p:nvPr/>
        </p:nvSpPr>
        <p:spPr>
          <a:xfrm>
            <a:off x="620205" y="3192760"/>
            <a:ext cx="11184998" cy="3170099"/>
          </a:xfrm>
          <a:prstGeom prst="rect">
            <a:avLst/>
          </a:prstGeom>
          <a:noFill/>
          <a:ln w="28575">
            <a:solidFill>
              <a:srgbClr val="00B0D7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i="1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~”The </a:t>
            </a:r>
            <a:r>
              <a:rPr lang="en-CA" sz="2000" b="1" i="1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CA" sz="2000" i="1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pplied </a:t>
            </a:r>
            <a:r>
              <a:rPr lang="en-CA" sz="2000" b="1" i="1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CA" sz="2000" i="1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esign, </a:t>
            </a:r>
            <a:r>
              <a:rPr lang="en-CA" sz="2000" b="1" i="1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CA" sz="2000" i="1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kills, and </a:t>
            </a:r>
            <a:r>
              <a:rPr lang="en-CA" sz="2000" b="1" i="1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CA" sz="2000" i="1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echnologies curriculum builds on students’ natural curiosity, inventiveness, and desire to create and work in practical ways.”~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 and Rationale from BC ADST Curriculum</a:t>
            </a:r>
            <a:endParaRPr lang="en-CA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Minecraft EDU is a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land 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users can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 worlds 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experiences using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blocks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ctr"/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Minecraft EDU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students 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numerous educational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concepts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curricular competencies in a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game-based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learning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pPr algn="ctr"/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requires the student to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practice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use </a:t>
            </a:r>
            <a:r>
              <a:rPr lang="en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task.  </a:t>
            </a:r>
          </a:p>
          <a:p>
            <a:pPr algn="ctr"/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using Minecraft EDU to teach curricular concepts, the ADST competencies are </a:t>
            </a:r>
            <a:r>
              <a:rPr lang="en-CA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naturally 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developed.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1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2437"/>
            <a:ext cx="393223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SD72 Minecraft Education Edition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r="16425" b="2"/>
          <a:stretch/>
        </p:blipFill>
        <p:spPr>
          <a:xfrm>
            <a:off x="5183188" y="987425"/>
            <a:ext cx="6172200" cy="4873625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6" y="1522411"/>
            <a:ext cx="4274720" cy="466984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Access Minecraft Education Edition from the Apps list on the Student Devices (tap the Windows key –&gt; type in Mine -&gt; select Minecraft.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Sign In using SD72 Microsoft login credentials.  Students will have to use FULL account name:  </a:t>
            </a:r>
            <a:r>
              <a:rPr lang="en-US" sz="240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firstname.lastname@stu.sd72.bc.ca</a:t>
            </a:r>
            <a:r>
              <a:rPr lang="en-US" sz="2400">
                <a:solidFill>
                  <a:srgbClr val="00B0F0"/>
                </a:solidFill>
              </a:rPr>
              <a:t>   </a:t>
            </a:r>
            <a:r>
              <a:rPr lang="en-US" sz="2400"/>
              <a:t>&amp; password.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Saved Worlds are access from “My Worlds”.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New Worlds are access from “Library -&gt; Biomes &amp; Worlds” 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7688" y="987873"/>
            <a:ext cx="5143500" cy="2090808"/>
          </a:xfrm>
        </p:spPr>
        <p:txBody>
          <a:bodyPr/>
          <a:lstStyle/>
          <a:p>
            <a:r>
              <a:rPr lang="en-US"/>
              <a:t>TASK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7688" y="3276153"/>
            <a:ext cx="5143500" cy="503167"/>
          </a:xfrm>
        </p:spPr>
        <p:txBody>
          <a:bodyPr/>
          <a:lstStyle/>
          <a:p>
            <a:pPr marL="342900" marR="0" indent="-342900">
              <a:spcAft>
                <a:spcPts val="0"/>
              </a:spcAft>
              <a:buFont typeface="+mj-lt"/>
              <a:buAutoNum type="arabicPeriod"/>
            </a:pPr>
            <a:r>
              <a:rPr lang="en-CA">
                <a:latin typeface="Calibri" panose="020F0502020204030204" pitchFamily="34" charset="0"/>
                <a:cs typeface="Times New Roman" panose="02020603050405020304" pitchFamily="18" charset="0"/>
              </a:rPr>
              <a:t>Build a “world” that includes include the “Human Necessities” – food, water and a shelter – Blades of Grass Biome (30 minutes)</a:t>
            </a:r>
            <a:endParaRPr lang="en-US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spcAft>
                <a:spcPts val="0"/>
              </a:spcAft>
              <a:buFont typeface="+mj-lt"/>
              <a:buAutoNum type="arabicPeriod"/>
            </a:pPr>
            <a:r>
              <a:rPr lang="en-CA">
                <a:latin typeface="Calibri" panose="020F0502020204030204" pitchFamily="34" charset="0"/>
                <a:cs typeface="Times New Roman" panose="02020603050405020304" pitchFamily="18" charset="0"/>
              </a:rPr>
              <a:t>Complete the interactive Camera &amp; Portfolio Tutorial #4 (6:39) (20 minutes)</a:t>
            </a:r>
            <a:endParaRPr lang="en-US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>
                <a:latin typeface="Calibri" panose="020F0502020204030204" pitchFamily="34" charset="0"/>
                <a:cs typeface="Times New Roman" panose="02020603050405020304" pitchFamily="18" charset="0"/>
              </a:rPr>
              <a:t>Complete self reflection sheet</a:t>
            </a:r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339" y="832440"/>
            <a:ext cx="5305661" cy="5193119"/>
          </a:xfrm>
        </p:spPr>
      </p:pic>
      <p:pic>
        <p:nvPicPr>
          <p:cNvPr id="8" name="Graphic 7" descr="Lightbulb and pencil with solid fill">
            <a:hlinkClick r:id="rId4"/>
            <a:extLst>
              <a:ext uri="{FF2B5EF4-FFF2-40B4-BE49-F238E27FC236}">
                <a16:creationId xmlns:a16="http://schemas.microsoft.com/office/drawing/2014/main" id="{EB97D291-2ADD-4390-BEEA-417865F43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9427" y="5870127"/>
            <a:ext cx="778019" cy="7780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BFB595-989F-42A1-AD43-3A8CCE0253B6}"/>
              </a:ext>
            </a:extLst>
          </p:cNvPr>
          <p:cNvSpPr txBox="1"/>
          <p:nvPr/>
        </p:nvSpPr>
        <p:spPr>
          <a:xfrm>
            <a:off x="9167446" y="6179574"/>
            <a:ext cx="30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4"/>
              </a:rPr>
              <a:t>Student Reflection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1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preparation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53330"/>
            <a:ext cx="4151027" cy="5033169"/>
          </a:xfrm>
        </p:spPr>
        <p:txBody>
          <a:bodyPr/>
          <a:lstStyle/>
          <a:p>
            <a:pPr marL="0" indent="0">
              <a:buNone/>
            </a:pPr>
            <a:r>
              <a:rPr lang="en-US" sz="1800"/>
              <a:t>For TEACHER preparation, it is recommended to watch the Minecraft Education Tutorials on the following topics: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>
                <a:hlinkClick r:id="rId3"/>
              </a:rPr>
              <a:t>4. Camera &amp; Portfolio Tutorial </a:t>
            </a:r>
            <a:r>
              <a:rPr lang="en-US" sz="1800"/>
              <a:t>(6:00 min)</a:t>
            </a:r>
            <a:br>
              <a:rPr lang="en-US" sz="1800"/>
            </a:br>
            <a:r>
              <a:rPr lang="en-US" sz="1800" i="1"/>
              <a:t>See link on slide #9.</a:t>
            </a:r>
            <a:endParaRPr lang="en-CA" sz="1800" i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CA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Play-&gt; View Library -&gt; How to Play -&gt; Start Here -&gt; 4. Camera and Portfolio</a:t>
            </a:r>
            <a:endParaRPr lang="en-US" sz="1800">
              <a:hlinkClick r:id="rId3"/>
            </a:endParaRPr>
          </a:p>
          <a:p>
            <a:pPr marL="0" indent="0">
              <a:buNone/>
            </a:pPr>
            <a:r>
              <a:rPr lang="en-US" sz="1800" b="1" u="sng"/>
              <a:t>Review</a:t>
            </a:r>
          </a:p>
          <a:p>
            <a:pPr marL="0" indent="0">
              <a:buNone/>
            </a:pPr>
            <a:r>
              <a:rPr lang="en-US" sz="1800"/>
              <a:t>First three tutorials:  </a:t>
            </a:r>
            <a:r>
              <a:rPr lang="en-US" sz="1800">
                <a:hlinkClick r:id="rId4"/>
              </a:rPr>
              <a:t>Movement</a:t>
            </a:r>
            <a:r>
              <a:rPr lang="en-US" sz="1800"/>
              <a:t>; </a:t>
            </a:r>
            <a:r>
              <a:rPr lang="en-US" sz="1800">
                <a:hlinkClick r:id="rId5"/>
              </a:rPr>
              <a:t>Place and Break</a:t>
            </a:r>
            <a:r>
              <a:rPr lang="en-US" sz="1800"/>
              <a:t>; </a:t>
            </a:r>
            <a:r>
              <a:rPr lang="en-US" sz="1800">
                <a:hlinkClick r:id="rId6"/>
              </a:rPr>
              <a:t>Interact</a:t>
            </a:r>
            <a:endParaRPr lang="en-US" sz="1800"/>
          </a:p>
          <a:p>
            <a:pPr marL="0" indent="0">
              <a:buNone/>
            </a:pPr>
            <a:r>
              <a:rPr lang="en-US" sz="1800" b="1"/>
              <a:t>Print</a:t>
            </a:r>
            <a:r>
              <a:rPr lang="en-US" sz="1800"/>
              <a:t> Student Reflection Sheet.  </a:t>
            </a:r>
            <a:r>
              <a:rPr lang="en-US" sz="1800" i="1"/>
              <a:t>See link on slide #7</a:t>
            </a:r>
            <a:endParaRPr lang="en-US" sz="1800"/>
          </a:p>
          <a:p>
            <a:pPr marL="0" indent="0">
              <a:buNone/>
            </a:pPr>
            <a:r>
              <a:rPr lang="en-US" sz="1800"/>
              <a:t>Student SD72 Microsoft login information</a:t>
            </a:r>
          </a:p>
          <a:p>
            <a:pPr marL="0" indent="0">
              <a:buNone/>
            </a:pPr>
            <a:r>
              <a:rPr lang="en-US" sz="1800"/>
              <a:t>Headphones for the students watching the tutorials.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9225" y="790575"/>
            <a:ext cx="5314949" cy="52292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6B3C-D4CC-499B-B935-C2027F637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495" y="1062430"/>
            <a:ext cx="9144000" cy="914174"/>
          </a:xfrm>
        </p:spPr>
        <p:txBody>
          <a:bodyPr/>
          <a:lstStyle/>
          <a:p>
            <a:r>
              <a:rPr lang="en-US"/>
              <a:t>Exploration – Community Building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BFFE467-11AF-48D4-9F23-B9FB11FB4215}"/>
              </a:ext>
            </a:extLst>
          </p:cNvPr>
          <p:cNvSpPr txBox="1">
            <a:spLocks/>
          </p:cNvSpPr>
          <p:nvPr/>
        </p:nvSpPr>
        <p:spPr>
          <a:xfrm>
            <a:off x="874296" y="5795570"/>
            <a:ext cx="1933072" cy="47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heSansB W3 Light" panose="020B0302050302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#2-1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CD65E8B-590E-4F4B-A911-06C014A1A80F}"/>
              </a:ext>
            </a:extLst>
          </p:cNvPr>
          <p:cNvSpPr txBox="1">
            <a:spLocks/>
          </p:cNvSpPr>
          <p:nvPr/>
        </p:nvSpPr>
        <p:spPr>
          <a:xfrm>
            <a:off x="2950308" y="2734645"/>
            <a:ext cx="8367396" cy="34326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Learn how to navigate in the Minecraft interface to create a specific build.</a:t>
            </a:r>
          </a:p>
          <a:p>
            <a:r>
              <a:rPr lang="en-US"/>
              <a:t>Explore what elements are available in the Minecraft inventory</a:t>
            </a:r>
          </a:p>
          <a:p>
            <a:r>
              <a:rPr lang="en-US"/>
              <a:t>Apply knowledge of the basic necessities in a creative solution.</a:t>
            </a:r>
          </a:p>
          <a:p>
            <a:r>
              <a:rPr lang="en-US"/>
              <a:t>Learn how to use the camera/portfolio function in Minecraft.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2D2C1-AFB9-4AFA-BCAD-88414E20BD1A}"/>
              </a:ext>
            </a:extLst>
          </p:cNvPr>
          <p:cNvSpPr txBox="1"/>
          <p:nvPr/>
        </p:nvSpPr>
        <p:spPr>
          <a:xfrm>
            <a:off x="911283" y="2088314"/>
            <a:ext cx="423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Summary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6365CA-724C-4845-A073-66EA5DFEE189}"/>
              </a:ext>
            </a:extLst>
          </p:cNvPr>
          <p:cNvSpPr/>
          <p:nvPr/>
        </p:nvSpPr>
        <p:spPr>
          <a:xfrm>
            <a:off x="2807368" y="2734645"/>
            <a:ext cx="8510336" cy="3251485"/>
          </a:xfrm>
          <a:custGeom>
            <a:avLst/>
            <a:gdLst>
              <a:gd name="connsiteX0" fmla="*/ 0 w 8510336"/>
              <a:gd name="connsiteY0" fmla="*/ 0 h 3251485"/>
              <a:gd name="connsiteX1" fmla="*/ 567356 w 8510336"/>
              <a:gd name="connsiteY1" fmla="*/ 0 h 3251485"/>
              <a:gd name="connsiteX2" fmla="*/ 964505 w 8510336"/>
              <a:gd name="connsiteY2" fmla="*/ 0 h 3251485"/>
              <a:gd name="connsiteX3" fmla="*/ 1531860 w 8510336"/>
              <a:gd name="connsiteY3" fmla="*/ 0 h 3251485"/>
              <a:gd name="connsiteX4" fmla="*/ 1843906 w 8510336"/>
              <a:gd name="connsiteY4" fmla="*/ 0 h 3251485"/>
              <a:gd name="connsiteX5" fmla="*/ 2496365 w 8510336"/>
              <a:gd name="connsiteY5" fmla="*/ 0 h 3251485"/>
              <a:gd name="connsiteX6" fmla="*/ 3148824 w 8510336"/>
              <a:gd name="connsiteY6" fmla="*/ 0 h 3251485"/>
              <a:gd name="connsiteX7" fmla="*/ 3460870 w 8510336"/>
              <a:gd name="connsiteY7" fmla="*/ 0 h 3251485"/>
              <a:gd name="connsiteX8" fmla="*/ 4113329 w 8510336"/>
              <a:gd name="connsiteY8" fmla="*/ 0 h 3251485"/>
              <a:gd name="connsiteX9" fmla="*/ 4850892 w 8510336"/>
              <a:gd name="connsiteY9" fmla="*/ 0 h 3251485"/>
              <a:gd name="connsiteX10" fmla="*/ 5333144 w 8510336"/>
              <a:gd name="connsiteY10" fmla="*/ 0 h 3251485"/>
              <a:gd name="connsiteX11" fmla="*/ 5985603 w 8510336"/>
              <a:gd name="connsiteY11" fmla="*/ 0 h 3251485"/>
              <a:gd name="connsiteX12" fmla="*/ 6552959 w 8510336"/>
              <a:gd name="connsiteY12" fmla="*/ 0 h 3251485"/>
              <a:gd name="connsiteX13" fmla="*/ 7035211 w 8510336"/>
              <a:gd name="connsiteY13" fmla="*/ 0 h 3251485"/>
              <a:gd name="connsiteX14" fmla="*/ 7432360 w 8510336"/>
              <a:gd name="connsiteY14" fmla="*/ 0 h 3251485"/>
              <a:gd name="connsiteX15" fmla="*/ 8510336 w 8510336"/>
              <a:gd name="connsiteY15" fmla="*/ 0 h 3251485"/>
              <a:gd name="connsiteX16" fmla="*/ 8510336 w 8510336"/>
              <a:gd name="connsiteY16" fmla="*/ 476884 h 3251485"/>
              <a:gd name="connsiteX17" fmla="*/ 8510336 w 8510336"/>
              <a:gd name="connsiteY17" fmla="*/ 1018799 h 3251485"/>
              <a:gd name="connsiteX18" fmla="*/ 8510336 w 8510336"/>
              <a:gd name="connsiteY18" fmla="*/ 1495683 h 3251485"/>
              <a:gd name="connsiteX19" fmla="*/ 8510336 w 8510336"/>
              <a:gd name="connsiteY19" fmla="*/ 1972568 h 3251485"/>
              <a:gd name="connsiteX20" fmla="*/ 8510336 w 8510336"/>
              <a:gd name="connsiteY20" fmla="*/ 2514482 h 3251485"/>
              <a:gd name="connsiteX21" fmla="*/ 8510336 w 8510336"/>
              <a:gd name="connsiteY21" fmla="*/ 3251485 h 3251485"/>
              <a:gd name="connsiteX22" fmla="*/ 8113187 w 8510336"/>
              <a:gd name="connsiteY22" fmla="*/ 3251485 h 3251485"/>
              <a:gd name="connsiteX23" fmla="*/ 7716038 w 8510336"/>
              <a:gd name="connsiteY23" fmla="*/ 3251485 h 3251485"/>
              <a:gd name="connsiteX24" fmla="*/ 7063579 w 8510336"/>
              <a:gd name="connsiteY24" fmla="*/ 3251485 h 3251485"/>
              <a:gd name="connsiteX25" fmla="*/ 6751533 w 8510336"/>
              <a:gd name="connsiteY25" fmla="*/ 3251485 h 3251485"/>
              <a:gd name="connsiteX26" fmla="*/ 6354384 w 8510336"/>
              <a:gd name="connsiteY26" fmla="*/ 3251485 h 3251485"/>
              <a:gd name="connsiteX27" fmla="*/ 5787028 w 8510336"/>
              <a:gd name="connsiteY27" fmla="*/ 3251485 h 3251485"/>
              <a:gd name="connsiteX28" fmla="*/ 5134569 w 8510336"/>
              <a:gd name="connsiteY28" fmla="*/ 3251485 h 3251485"/>
              <a:gd name="connsiteX29" fmla="*/ 4397007 w 8510336"/>
              <a:gd name="connsiteY29" fmla="*/ 3251485 h 3251485"/>
              <a:gd name="connsiteX30" fmla="*/ 4084961 w 8510336"/>
              <a:gd name="connsiteY30" fmla="*/ 3251485 h 3251485"/>
              <a:gd name="connsiteX31" fmla="*/ 3772916 w 8510336"/>
              <a:gd name="connsiteY31" fmla="*/ 3251485 h 3251485"/>
              <a:gd name="connsiteX32" fmla="*/ 3035353 w 8510336"/>
              <a:gd name="connsiteY32" fmla="*/ 3251485 h 3251485"/>
              <a:gd name="connsiteX33" fmla="*/ 2638204 w 8510336"/>
              <a:gd name="connsiteY33" fmla="*/ 3251485 h 3251485"/>
              <a:gd name="connsiteX34" fmla="*/ 1985745 w 8510336"/>
              <a:gd name="connsiteY34" fmla="*/ 3251485 h 3251485"/>
              <a:gd name="connsiteX35" fmla="*/ 1673699 w 8510336"/>
              <a:gd name="connsiteY35" fmla="*/ 3251485 h 3251485"/>
              <a:gd name="connsiteX36" fmla="*/ 1276550 w 8510336"/>
              <a:gd name="connsiteY36" fmla="*/ 3251485 h 3251485"/>
              <a:gd name="connsiteX37" fmla="*/ 964505 w 8510336"/>
              <a:gd name="connsiteY37" fmla="*/ 3251485 h 3251485"/>
              <a:gd name="connsiteX38" fmla="*/ 482252 w 8510336"/>
              <a:gd name="connsiteY38" fmla="*/ 3251485 h 3251485"/>
              <a:gd name="connsiteX39" fmla="*/ 0 w 8510336"/>
              <a:gd name="connsiteY39" fmla="*/ 3251485 h 3251485"/>
              <a:gd name="connsiteX40" fmla="*/ 0 w 8510336"/>
              <a:gd name="connsiteY40" fmla="*/ 2774601 h 3251485"/>
              <a:gd name="connsiteX41" fmla="*/ 0 w 8510336"/>
              <a:gd name="connsiteY41" fmla="*/ 2265201 h 3251485"/>
              <a:gd name="connsiteX42" fmla="*/ 0 w 8510336"/>
              <a:gd name="connsiteY42" fmla="*/ 1690772 h 3251485"/>
              <a:gd name="connsiteX43" fmla="*/ 0 w 8510336"/>
              <a:gd name="connsiteY43" fmla="*/ 1213888 h 3251485"/>
              <a:gd name="connsiteX44" fmla="*/ 0 w 8510336"/>
              <a:gd name="connsiteY44" fmla="*/ 606944 h 3251485"/>
              <a:gd name="connsiteX45" fmla="*/ 0 w 8510336"/>
              <a:gd name="connsiteY45" fmla="*/ 0 h 32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10336" h="3251485" extrusionOk="0">
                <a:moveTo>
                  <a:pt x="0" y="0"/>
                </a:moveTo>
                <a:cubicBezTo>
                  <a:pt x="199928" y="-63730"/>
                  <a:pt x="340762" y="67554"/>
                  <a:pt x="567356" y="0"/>
                </a:cubicBezTo>
                <a:cubicBezTo>
                  <a:pt x="793950" y="-67554"/>
                  <a:pt x="786940" y="21129"/>
                  <a:pt x="964505" y="0"/>
                </a:cubicBezTo>
                <a:cubicBezTo>
                  <a:pt x="1142070" y="-21129"/>
                  <a:pt x="1319346" y="28568"/>
                  <a:pt x="1531860" y="0"/>
                </a:cubicBezTo>
                <a:cubicBezTo>
                  <a:pt x="1744375" y="-28568"/>
                  <a:pt x="1754485" y="14547"/>
                  <a:pt x="1843906" y="0"/>
                </a:cubicBezTo>
                <a:cubicBezTo>
                  <a:pt x="1933327" y="-14547"/>
                  <a:pt x="2293462" y="19323"/>
                  <a:pt x="2496365" y="0"/>
                </a:cubicBezTo>
                <a:cubicBezTo>
                  <a:pt x="2699268" y="-19323"/>
                  <a:pt x="2849532" y="53055"/>
                  <a:pt x="3148824" y="0"/>
                </a:cubicBezTo>
                <a:cubicBezTo>
                  <a:pt x="3448116" y="-53055"/>
                  <a:pt x="3307929" y="21366"/>
                  <a:pt x="3460870" y="0"/>
                </a:cubicBezTo>
                <a:cubicBezTo>
                  <a:pt x="3613811" y="-21366"/>
                  <a:pt x="3970163" y="62256"/>
                  <a:pt x="4113329" y="0"/>
                </a:cubicBezTo>
                <a:cubicBezTo>
                  <a:pt x="4256495" y="-62256"/>
                  <a:pt x="4607949" y="14853"/>
                  <a:pt x="4850892" y="0"/>
                </a:cubicBezTo>
                <a:cubicBezTo>
                  <a:pt x="5093835" y="-14853"/>
                  <a:pt x="5160335" y="11074"/>
                  <a:pt x="5333144" y="0"/>
                </a:cubicBezTo>
                <a:cubicBezTo>
                  <a:pt x="5505953" y="-11074"/>
                  <a:pt x="5814185" y="10175"/>
                  <a:pt x="5985603" y="0"/>
                </a:cubicBezTo>
                <a:cubicBezTo>
                  <a:pt x="6157021" y="-10175"/>
                  <a:pt x="6405314" y="42427"/>
                  <a:pt x="6552959" y="0"/>
                </a:cubicBezTo>
                <a:cubicBezTo>
                  <a:pt x="6700604" y="-42427"/>
                  <a:pt x="6842621" y="32013"/>
                  <a:pt x="7035211" y="0"/>
                </a:cubicBezTo>
                <a:cubicBezTo>
                  <a:pt x="7227801" y="-32013"/>
                  <a:pt x="7311854" y="18552"/>
                  <a:pt x="7432360" y="0"/>
                </a:cubicBezTo>
                <a:cubicBezTo>
                  <a:pt x="7552866" y="-18552"/>
                  <a:pt x="8103699" y="24386"/>
                  <a:pt x="8510336" y="0"/>
                </a:cubicBezTo>
                <a:cubicBezTo>
                  <a:pt x="8546953" y="104218"/>
                  <a:pt x="8463715" y="367254"/>
                  <a:pt x="8510336" y="476884"/>
                </a:cubicBezTo>
                <a:cubicBezTo>
                  <a:pt x="8556957" y="586514"/>
                  <a:pt x="8482065" y="791781"/>
                  <a:pt x="8510336" y="1018799"/>
                </a:cubicBezTo>
                <a:cubicBezTo>
                  <a:pt x="8538607" y="1245818"/>
                  <a:pt x="8477364" y="1396043"/>
                  <a:pt x="8510336" y="1495683"/>
                </a:cubicBezTo>
                <a:cubicBezTo>
                  <a:pt x="8543308" y="1595323"/>
                  <a:pt x="8479786" y="1814783"/>
                  <a:pt x="8510336" y="1972568"/>
                </a:cubicBezTo>
                <a:cubicBezTo>
                  <a:pt x="8540886" y="2130354"/>
                  <a:pt x="8463482" y="2361678"/>
                  <a:pt x="8510336" y="2514482"/>
                </a:cubicBezTo>
                <a:cubicBezTo>
                  <a:pt x="8557190" y="2667286"/>
                  <a:pt x="8504792" y="3040310"/>
                  <a:pt x="8510336" y="3251485"/>
                </a:cubicBezTo>
                <a:cubicBezTo>
                  <a:pt x="8360888" y="3263469"/>
                  <a:pt x="8236134" y="3205196"/>
                  <a:pt x="8113187" y="3251485"/>
                </a:cubicBezTo>
                <a:cubicBezTo>
                  <a:pt x="7990240" y="3297774"/>
                  <a:pt x="7899580" y="3240011"/>
                  <a:pt x="7716038" y="3251485"/>
                </a:cubicBezTo>
                <a:cubicBezTo>
                  <a:pt x="7532496" y="3262959"/>
                  <a:pt x="7221368" y="3177159"/>
                  <a:pt x="7063579" y="3251485"/>
                </a:cubicBezTo>
                <a:cubicBezTo>
                  <a:pt x="6905790" y="3325811"/>
                  <a:pt x="6825312" y="3238987"/>
                  <a:pt x="6751533" y="3251485"/>
                </a:cubicBezTo>
                <a:cubicBezTo>
                  <a:pt x="6677754" y="3263983"/>
                  <a:pt x="6478775" y="3204822"/>
                  <a:pt x="6354384" y="3251485"/>
                </a:cubicBezTo>
                <a:cubicBezTo>
                  <a:pt x="6229993" y="3298148"/>
                  <a:pt x="5975075" y="3233003"/>
                  <a:pt x="5787028" y="3251485"/>
                </a:cubicBezTo>
                <a:cubicBezTo>
                  <a:pt x="5598981" y="3269967"/>
                  <a:pt x="5439238" y="3181394"/>
                  <a:pt x="5134569" y="3251485"/>
                </a:cubicBezTo>
                <a:cubicBezTo>
                  <a:pt x="4829900" y="3321576"/>
                  <a:pt x="4720145" y="3186898"/>
                  <a:pt x="4397007" y="3251485"/>
                </a:cubicBezTo>
                <a:cubicBezTo>
                  <a:pt x="4073869" y="3316072"/>
                  <a:pt x="4179807" y="3238744"/>
                  <a:pt x="4084961" y="3251485"/>
                </a:cubicBezTo>
                <a:cubicBezTo>
                  <a:pt x="3990115" y="3264226"/>
                  <a:pt x="3886073" y="3222454"/>
                  <a:pt x="3772916" y="3251485"/>
                </a:cubicBezTo>
                <a:cubicBezTo>
                  <a:pt x="3659760" y="3280516"/>
                  <a:pt x="3343587" y="3203036"/>
                  <a:pt x="3035353" y="3251485"/>
                </a:cubicBezTo>
                <a:cubicBezTo>
                  <a:pt x="2727119" y="3299934"/>
                  <a:pt x="2807467" y="3244966"/>
                  <a:pt x="2638204" y="3251485"/>
                </a:cubicBezTo>
                <a:cubicBezTo>
                  <a:pt x="2468941" y="3258004"/>
                  <a:pt x="2214492" y="3209335"/>
                  <a:pt x="1985745" y="3251485"/>
                </a:cubicBezTo>
                <a:cubicBezTo>
                  <a:pt x="1756998" y="3293635"/>
                  <a:pt x="1762664" y="3237522"/>
                  <a:pt x="1673699" y="3251485"/>
                </a:cubicBezTo>
                <a:cubicBezTo>
                  <a:pt x="1584734" y="3265448"/>
                  <a:pt x="1411745" y="3235380"/>
                  <a:pt x="1276550" y="3251485"/>
                </a:cubicBezTo>
                <a:cubicBezTo>
                  <a:pt x="1141355" y="3267590"/>
                  <a:pt x="1081427" y="3247599"/>
                  <a:pt x="964505" y="3251485"/>
                </a:cubicBezTo>
                <a:cubicBezTo>
                  <a:pt x="847584" y="3255371"/>
                  <a:pt x="695375" y="3208477"/>
                  <a:pt x="482252" y="3251485"/>
                </a:cubicBezTo>
                <a:cubicBezTo>
                  <a:pt x="269129" y="3294493"/>
                  <a:pt x="184129" y="3205203"/>
                  <a:pt x="0" y="3251485"/>
                </a:cubicBezTo>
                <a:cubicBezTo>
                  <a:pt x="-44395" y="3110240"/>
                  <a:pt x="30726" y="2876085"/>
                  <a:pt x="0" y="2774601"/>
                </a:cubicBezTo>
                <a:cubicBezTo>
                  <a:pt x="-30726" y="2673117"/>
                  <a:pt x="46182" y="2421977"/>
                  <a:pt x="0" y="2265201"/>
                </a:cubicBezTo>
                <a:cubicBezTo>
                  <a:pt x="-46182" y="2108425"/>
                  <a:pt x="51952" y="1843016"/>
                  <a:pt x="0" y="1690772"/>
                </a:cubicBezTo>
                <a:cubicBezTo>
                  <a:pt x="-51952" y="1538528"/>
                  <a:pt x="19626" y="1444141"/>
                  <a:pt x="0" y="1213888"/>
                </a:cubicBezTo>
                <a:cubicBezTo>
                  <a:pt x="-19626" y="983635"/>
                  <a:pt x="56550" y="791573"/>
                  <a:pt x="0" y="606944"/>
                </a:cubicBezTo>
                <a:cubicBezTo>
                  <a:pt x="-56550" y="422315"/>
                  <a:pt x="41272" y="166820"/>
                  <a:pt x="0" y="0"/>
                </a:cubicBezTo>
                <a:close/>
              </a:path>
            </a:pathLst>
          </a:cu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313384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7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Students will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>
                <a:solidFill>
                  <a:srgbClr val="00B0D7"/>
                </a:solidFill>
              </a:rPr>
              <a:t>Using the blades of grass biome</a:t>
            </a:r>
            <a:r>
              <a:rPr lang="en-US"/>
              <a:t>:</a:t>
            </a:r>
          </a:p>
        </p:txBody>
      </p:sp>
      <p:pic>
        <p:nvPicPr>
          <p:cNvPr id="29" name="Picture Placeholder 28" descr="Penci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C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uild a shelter (of their choice) that contains the necessities for basic comfort (bed, bathroom, door at the minimum).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C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nclude food sources (vegetation or animal and a structure to house them).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C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 some type of water source.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 and Exit game.</a:t>
            </a:r>
            <a:endParaRPr lang="en-CA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Complete the interactive Camera &amp; Portfolio Tutorial #4 (6:39) (20 minutes)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ake a picture of the completed living space.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C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prepared to share out with class.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161490" y="2713289"/>
            <a:ext cx="4202205" cy="1838873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would be a great time to allow students to share out what they have created because there will be a great variation in Minecraft skill level AND it helps see what is possible without the teacher having to be proficient at this time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could be through the projector OR a pair/share</a:t>
            </a:r>
            <a:r>
              <a:rPr lang="en-CA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CA" sz="18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sure to leave time for student reflection.</a:t>
            </a:r>
          </a:p>
        </p:txBody>
      </p:sp>
      <p:pic>
        <p:nvPicPr>
          <p:cNvPr id="31" name="Picture Placeholder 30" descr="Laptop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Graphic 11" descr="Lightbulb and pencil with solid fill">
            <a:hlinkClick r:id="rId7"/>
            <a:extLst>
              <a:ext uri="{FF2B5EF4-FFF2-40B4-BE49-F238E27FC236}">
                <a16:creationId xmlns:a16="http://schemas.microsoft.com/office/drawing/2014/main" id="{DCF5FF36-C385-481A-9FAC-FD0D54E8A3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9427" y="5870127"/>
            <a:ext cx="778019" cy="7780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1195CF-B82B-49C6-9274-559E06D33A2A}"/>
              </a:ext>
            </a:extLst>
          </p:cNvPr>
          <p:cNvSpPr txBox="1"/>
          <p:nvPr/>
        </p:nvSpPr>
        <p:spPr>
          <a:xfrm>
            <a:off x="9198492" y="6074470"/>
            <a:ext cx="30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hlinkClick r:id="rId7"/>
              </a:rPr>
              <a:t>Student Reflection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A7EDB62-3E60-F44C-AE34-9495623E0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6708" r="3544" b="2279"/>
          <a:stretch/>
        </p:blipFill>
        <p:spPr>
          <a:xfrm>
            <a:off x="790339" y="752476"/>
            <a:ext cx="5305661" cy="5324474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251" y="1391960"/>
            <a:ext cx="5011410" cy="651448"/>
          </a:xfrm>
        </p:spPr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TIPS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0F9F51E-A3D5-4726-BACE-D5CDD8A464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390250" y="2437801"/>
            <a:ext cx="5545075" cy="3979041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When taking a picture, point the crosshairs (+) just above the object BUT NOT on the ground.  If pointed on the ground, it will take a selfie.</a:t>
            </a:r>
          </a:p>
          <a:p>
            <a:r>
              <a:rPr lang="en-US"/>
              <a:t>To “undo” a selfie placement, left click on the mouse.</a:t>
            </a:r>
          </a:p>
          <a:p>
            <a:r>
              <a:rPr lang="en-US"/>
              <a:t>To access saved game, go to “My Worlds”.</a:t>
            </a:r>
          </a:p>
          <a:p>
            <a:r>
              <a:rPr lang="en-US"/>
              <a:t>Only watch the tutorial until the “book and quill part starts”.</a:t>
            </a:r>
          </a:p>
          <a:p>
            <a:r>
              <a:rPr lang="en-US"/>
              <a:t>Don’t actually export out the portfolio in the tutorial.</a:t>
            </a:r>
          </a:p>
        </p:txBody>
      </p:sp>
    </p:spTree>
    <p:extLst>
      <p:ext uri="{BB962C8B-B14F-4D97-AF65-F5344CB8AC3E}">
        <p14:creationId xmlns:p14="http://schemas.microsoft.com/office/powerpoint/2010/main" val="244207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Video – Tutorial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6600" y="2154004"/>
            <a:ext cx="4211556" cy="76446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Play-&gt; View Library -&gt; How to Play -&gt; Start Here -&gt; 4. Camera and Portfolio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11" name="Picture Placeholder 10">
            <a:hlinkClick r:id="rId3"/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63" y="1810251"/>
            <a:ext cx="6792637" cy="50477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E7682-BAC1-438A-8A0E-9794A4327000}"/>
              </a:ext>
            </a:extLst>
          </p:cNvPr>
          <p:cNvSpPr txBox="1"/>
          <p:nvPr/>
        </p:nvSpPr>
        <p:spPr>
          <a:xfrm>
            <a:off x="7763438" y="4615543"/>
            <a:ext cx="373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Camera and Portfolio </a:t>
            </a:r>
            <a:r>
              <a:rPr lang="en-US">
                <a:solidFill>
                  <a:schemeClr val="bg1"/>
                </a:solidFill>
              </a:rPr>
              <a:t>(6:00 min)</a:t>
            </a:r>
          </a:p>
        </p:txBody>
      </p:sp>
      <p:pic>
        <p:nvPicPr>
          <p:cNvPr id="7" name="Graphic 6" descr="Presentation with media with solid fill">
            <a:hlinkClick r:id="rId3"/>
            <a:extLst>
              <a:ext uri="{FF2B5EF4-FFF2-40B4-BE49-F238E27FC236}">
                <a16:creationId xmlns:a16="http://schemas.microsoft.com/office/drawing/2014/main" id="{0D5603CF-A861-4778-A853-503D4D554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15656" y="4984875"/>
            <a:ext cx="914400" cy="9144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C6914DF-8758-4D19-86EB-26A6AC3CD141}"/>
              </a:ext>
            </a:extLst>
          </p:cNvPr>
          <p:cNvSpPr txBox="1">
            <a:spLocks/>
          </p:cNvSpPr>
          <p:nvPr/>
        </p:nvSpPr>
        <p:spPr>
          <a:xfrm>
            <a:off x="844550" y="526316"/>
            <a:ext cx="10515600" cy="940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 sz="2800"/>
              <a:t>Camera and Portfolio</a:t>
            </a:r>
          </a:p>
        </p:txBody>
      </p:sp>
    </p:spTree>
    <p:extLst>
      <p:ext uri="{BB962C8B-B14F-4D97-AF65-F5344CB8AC3E}">
        <p14:creationId xmlns:p14="http://schemas.microsoft.com/office/powerpoint/2010/main" val="4073825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ecraft Template.potx" id="{0344CD2B-D48A-4836-BFDE-A726A36D5CB5}" vid="{B7EB383D-5285-4E0D-B235-32ACBBED30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E86FF5DCE1E4F9395C480A7EFF580" ma:contentTypeVersion="1" ma:contentTypeDescription="Create a new document." ma:contentTypeScope="" ma:versionID="2c8fa27382dacc6170eae74bd0668cc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42587C-BC8C-41B6-BD12-E49B2F850E15}"/>
</file>

<file path=customXml/itemProps3.xml><?xml version="1.0" encoding="utf-8"?>
<ds:datastoreItem xmlns:ds="http://schemas.openxmlformats.org/officeDocument/2006/customXml" ds:itemID="{079E0125-8687-41E1-A940-D1B87EA6680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Minecraft Education</vt:lpstr>
      <vt:lpstr>Integrating ADST</vt:lpstr>
      <vt:lpstr>SD72 Minecraft Education Edition</vt:lpstr>
      <vt:lpstr>TASK</vt:lpstr>
      <vt:lpstr>preparation </vt:lpstr>
      <vt:lpstr>Exploration – Community Building</vt:lpstr>
      <vt:lpstr>Students will</vt:lpstr>
      <vt:lpstr>TIPS</vt:lpstr>
      <vt:lpstr>Video – Tutorial </vt:lpstr>
      <vt:lpstr>MINECRAFT KEYBOARD &amp; MOUSE CONTROLS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revision>1</cp:revision>
  <dcterms:created xsi:type="dcterms:W3CDTF">2021-02-23T03:04:24Z</dcterms:created>
  <dcterms:modified xsi:type="dcterms:W3CDTF">2021-03-08T20:24:59Z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0x0101000B3E86FF5DCE1E4F9395C480A7EFF580</vt:lpwstr>
  </property>
</Properties>
</file>