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7"/>
  </p:notesMasterIdLst>
  <p:sldIdLst>
    <p:sldId id="257" r:id="rId5"/>
    <p:sldId id="270" r:id="rId6"/>
    <p:sldId id="260" r:id="rId7"/>
    <p:sldId id="279" r:id="rId8"/>
    <p:sldId id="271" r:id="rId9"/>
    <p:sldId id="278" r:id="rId10"/>
    <p:sldId id="269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C00000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63764-068F-4410-8586-F66158EF63A5}" v="92" dt="2021-03-08T20:19:14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10AF88E1-055F-4535-90C6-EB4AE1361A02}"/>
    <pc:docChg chg="custSel modSld">
      <pc:chgData name="Shannon Hagen" userId="46ea4fe1-9223-4299-b8da-3da92c4fcb44" providerId="ADAL" clId="{10AF88E1-055F-4535-90C6-EB4AE1361A02}" dt="2021-02-28T17:30:23.203" v="2" actId="20577"/>
      <pc:docMkLst>
        <pc:docMk/>
      </pc:docMkLst>
      <pc:sldChg chg="modSp mod">
        <pc:chgData name="Shannon Hagen" userId="46ea4fe1-9223-4299-b8da-3da92c4fcb44" providerId="ADAL" clId="{10AF88E1-055F-4535-90C6-EB4AE1361A02}" dt="2021-02-28T17:30:23.203" v="2" actId="20577"/>
        <pc:sldMkLst>
          <pc:docMk/>
          <pc:sldMk cId="433561355" sldId="260"/>
        </pc:sldMkLst>
        <pc:spChg chg="mod">
          <ac:chgData name="Shannon Hagen" userId="46ea4fe1-9223-4299-b8da-3da92c4fcb44" providerId="ADAL" clId="{10AF88E1-055F-4535-90C6-EB4AE1361A02}" dt="2021-02-28T17:30:23.203" v="2" actId="20577"/>
          <ac:spMkLst>
            <pc:docMk/>
            <pc:sldMk cId="433561355" sldId="260"/>
            <ac:spMk id="3" creationId="{552A9C73-06ED-419B-81B5-491CBFC22330}"/>
          </ac:spMkLst>
        </pc:spChg>
      </pc:sldChg>
    </pc:docChg>
  </pc:docChgLst>
  <pc:docChgLst>
    <pc:chgData name="Shannon Hagen" userId="46ea4fe1-9223-4299-b8da-3da92c4fcb44" providerId="ADAL" clId="{7D7AE4EC-251B-4AA9-AE84-68DDF085FB49}"/>
    <pc:docChg chg="undo custSel addSld delSld modSld sldOrd">
      <pc:chgData name="Shannon Hagen" userId="46ea4fe1-9223-4299-b8da-3da92c4fcb44" providerId="ADAL" clId="{7D7AE4EC-251B-4AA9-AE84-68DDF085FB49}" dt="2021-02-27T21:07:54.276" v="1386" actId="14100"/>
      <pc:docMkLst>
        <pc:docMk/>
      </pc:docMkLst>
      <pc:sldChg chg="modSp mod">
        <pc:chgData name="Shannon Hagen" userId="46ea4fe1-9223-4299-b8da-3da92c4fcb44" providerId="ADAL" clId="{7D7AE4EC-251B-4AA9-AE84-68DDF085FB49}" dt="2021-02-27T20:41:06.654" v="40" actId="20577"/>
        <pc:sldMkLst>
          <pc:docMk/>
          <pc:sldMk cId="3737989870" sldId="257"/>
        </pc:sldMkLst>
        <pc:spChg chg="mod">
          <ac:chgData name="Shannon Hagen" userId="46ea4fe1-9223-4299-b8da-3da92c4fcb44" providerId="ADAL" clId="{7D7AE4EC-251B-4AA9-AE84-68DDF085FB49}" dt="2021-02-27T20:41:06.654" v="40" actId="20577"/>
          <ac:spMkLst>
            <pc:docMk/>
            <pc:sldMk cId="3737989870" sldId="257"/>
            <ac:spMk id="3" creationId="{1AFF0EFE-C50F-44EB-8978-B97795477C9E}"/>
          </ac:spMkLst>
        </pc:spChg>
      </pc:sldChg>
      <pc:sldChg chg="ord">
        <pc:chgData name="Shannon Hagen" userId="46ea4fe1-9223-4299-b8da-3da92c4fcb44" providerId="ADAL" clId="{7D7AE4EC-251B-4AA9-AE84-68DDF085FB49}" dt="2021-02-27T20:42:12.036" v="59"/>
        <pc:sldMkLst>
          <pc:docMk/>
          <pc:sldMk cId="433561355" sldId="260"/>
        </pc:sldMkLst>
      </pc:sldChg>
      <pc:sldChg chg="del">
        <pc:chgData name="Shannon Hagen" userId="46ea4fe1-9223-4299-b8da-3da92c4fcb44" providerId="ADAL" clId="{7D7AE4EC-251B-4AA9-AE84-68DDF085FB49}" dt="2021-02-27T20:42:01.885" v="57" actId="47"/>
        <pc:sldMkLst>
          <pc:docMk/>
          <pc:sldMk cId="460269255" sldId="262"/>
        </pc:sldMkLst>
      </pc:sldChg>
      <pc:sldChg chg="addSp modSp mod">
        <pc:chgData name="Shannon Hagen" userId="46ea4fe1-9223-4299-b8da-3da92c4fcb44" providerId="ADAL" clId="{7D7AE4EC-251B-4AA9-AE84-68DDF085FB49}" dt="2021-02-27T20:42:43.352" v="77" actId="1076"/>
        <pc:sldMkLst>
          <pc:docMk/>
          <pc:sldMk cId="4134778505" sldId="269"/>
        </pc:sldMkLst>
        <pc:spChg chg="add mod">
          <ac:chgData name="Shannon Hagen" userId="46ea4fe1-9223-4299-b8da-3da92c4fcb44" providerId="ADAL" clId="{7D7AE4EC-251B-4AA9-AE84-68DDF085FB49}" dt="2021-02-27T20:42:43.352" v="77" actId="1076"/>
          <ac:spMkLst>
            <pc:docMk/>
            <pc:sldMk cId="4134778505" sldId="269"/>
            <ac:spMk id="5" creationId="{BB4BB056-3129-41B2-8052-D7717201F2FC}"/>
          </ac:spMkLst>
        </pc:spChg>
      </pc:sldChg>
      <pc:sldChg chg="modSp add mod ord">
        <pc:chgData name="Shannon Hagen" userId="46ea4fe1-9223-4299-b8da-3da92c4fcb44" providerId="ADAL" clId="{7D7AE4EC-251B-4AA9-AE84-68DDF085FB49}" dt="2021-02-27T20:56:35.190" v="809" actId="20577"/>
        <pc:sldMkLst>
          <pc:docMk/>
          <pc:sldMk cId="340131238" sldId="270"/>
        </pc:sldMkLst>
        <pc:spChg chg="mod">
          <ac:chgData name="Shannon Hagen" userId="46ea4fe1-9223-4299-b8da-3da92c4fcb44" providerId="ADAL" clId="{7D7AE4EC-251B-4AA9-AE84-68DDF085FB49}" dt="2021-02-27T20:56:35.190" v="809" actId="20577"/>
          <ac:spMkLst>
            <pc:docMk/>
            <pc:sldMk cId="340131238" sldId="270"/>
            <ac:spMk id="12" creationId="{DFCC1A9E-34FE-4532-B3BC-D4BE51EC5E89}"/>
          </ac:spMkLst>
        </pc:spChg>
      </pc:sldChg>
      <pc:sldChg chg="modSp add mod">
        <pc:chgData name="Shannon Hagen" userId="46ea4fe1-9223-4299-b8da-3da92c4fcb44" providerId="ADAL" clId="{7D7AE4EC-251B-4AA9-AE84-68DDF085FB49}" dt="2021-02-27T20:50:33.994" v="348" actId="20577"/>
        <pc:sldMkLst>
          <pc:docMk/>
          <pc:sldMk cId="646859269" sldId="271"/>
        </pc:sldMkLst>
        <pc:spChg chg="mod">
          <ac:chgData name="Shannon Hagen" userId="46ea4fe1-9223-4299-b8da-3da92c4fcb44" providerId="ADAL" clId="{7D7AE4EC-251B-4AA9-AE84-68DDF085FB49}" dt="2021-02-27T20:50:33.994" v="348" actId="20577"/>
          <ac:spMkLst>
            <pc:docMk/>
            <pc:sldMk cId="646859269" sldId="271"/>
            <ac:spMk id="3" creationId="{B91B32C0-5E61-447F-9557-57AF415D6FE9}"/>
          </ac:spMkLst>
        </pc:spChg>
      </pc:sldChg>
      <pc:sldChg chg="modSp add mod">
        <pc:chgData name="Shannon Hagen" userId="46ea4fe1-9223-4299-b8da-3da92c4fcb44" providerId="ADAL" clId="{7D7AE4EC-251B-4AA9-AE84-68DDF085FB49}" dt="2021-02-27T20:51:27.200" v="352" actId="1076"/>
        <pc:sldMkLst>
          <pc:docMk/>
          <pc:sldMk cId="1748710178" sldId="272"/>
        </pc:sldMkLst>
        <pc:spChg chg="mod">
          <ac:chgData name="Shannon Hagen" userId="46ea4fe1-9223-4299-b8da-3da92c4fcb44" providerId="ADAL" clId="{7D7AE4EC-251B-4AA9-AE84-68DDF085FB49}" dt="2021-02-27T20:47:55.562" v="293" actId="11"/>
          <ac:spMkLst>
            <pc:docMk/>
            <pc:sldMk cId="1748710178" sldId="272"/>
            <ac:spMk id="3" creationId="{2198AA37-E298-4CD8-9F0F-2123ACFD9653}"/>
          </ac:spMkLst>
        </pc:spChg>
        <pc:spChg chg="mod">
          <ac:chgData name="Shannon Hagen" userId="46ea4fe1-9223-4299-b8da-3da92c4fcb44" providerId="ADAL" clId="{7D7AE4EC-251B-4AA9-AE84-68DDF085FB49}" dt="2021-02-27T20:47:22.598" v="288" actId="1076"/>
          <ac:spMkLst>
            <pc:docMk/>
            <pc:sldMk cId="1748710178" sldId="272"/>
            <ac:spMk id="11" creationId="{75BFB595-989F-42A1-AD43-3A8CCE0253B6}"/>
          </ac:spMkLst>
        </pc:spChg>
        <pc:picChg chg="mod">
          <ac:chgData name="Shannon Hagen" userId="46ea4fe1-9223-4299-b8da-3da92c4fcb44" providerId="ADAL" clId="{7D7AE4EC-251B-4AA9-AE84-68DDF085FB49}" dt="2021-02-27T20:47:26.009" v="289" actId="1076"/>
          <ac:picMkLst>
            <pc:docMk/>
            <pc:sldMk cId="1748710178" sldId="272"/>
            <ac:picMk id="8" creationId="{EB97D291-2ADD-4390-BEEA-417865F43A8F}"/>
          </ac:picMkLst>
        </pc:picChg>
        <pc:picChg chg="mod">
          <ac:chgData name="Shannon Hagen" userId="46ea4fe1-9223-4299-b8da-3da92c4fcb44" providerId="ADAL" clId="{7D7AE4EC-251B-4AA9-AE84-68DDF085FB49}" dt="2021-02-27T20:51:27.200" v="352" actId="1076"/>
          <ac:picMkLst>
            <pc:docMk/>
            <pc:sldMk cId="1748710178" sldId="272"/>
            <ac:picMk id="10" creationId="{ABD7F97D-15E8-4032-B615-0562046B7542}"/>
          </ac:picMkLst>
        </pc:picChg>
      </pc:sldChg>
      <pc:sldChg chg="modSp add mod">
        <pc:chgData name="Shannon Hagen" userId="46ea4fe1-9223-4299-b8da-3da92c4fcb44" providerId="ADAL" clId="{7D7AE4EC-251B-4AA9-AE84-68DDF085FB49}" dt="2021-02-27T20:55:22.625" v="659" actId="20577"/>
        <pc:sldMkLst>
          <pc:docMk/>
          <pc:sldMk cId="1224594123" sldId="273"/>
        </pc:sldMkLst>
        <pc:spChg chg="mod">
          <ac:chgData name="Shannon Hagen" userId="46ea4fe1-9223-4299-b8da-3da92c4fcb44" providerId="ADAL" clId="{7D7AE4EC-251B-4AA9-AE84-68DDF085FB49}" dt="2021-02-27T20:55:03.322" v="632" actId="15"/>
          <ac:spMkLst>
            <pc:docMk/>
            <pc:sldMk cId="1224594123" sldId="273"/>
            <ac:spMk id="3" creationId="{65015163-D5FD-4849-978B-77883FAF7928}"/>
          </ac:spMkLst>
        </pc:spChg>
        <pc:spChg chg="mod">
          <ac:chgData name="Shannon Hagen" userId="46ea4fe1-9223-4299-b8da-3da92c4fcb44" providerId="ADAL" clId="{7D7AE4EC-251B-4AA9-AE84-68DDF085FB49}" dt="2021-02-27T20:55:22.625" v="659" actId="20577"/>
          <ac:spMkLst>
            <pc:docMk/>
            <pc:sldMk cId="1224594123" sldId="273"/>
            <ac:spMk id="5" creationId="{93A6F33C-3AFE-474E-AC15-C00F368C3C6A}"/>
          </ac:spMkLst>
        </pc:spChg>
        <pc:spChg chg="mod">
          <ac:chgData name="Shannon Hagen" userId="46ea4fe1-9223-4299-b8da-3da92c4fcb44" providerId="ADAL" clId="{7D7AE4EC-251B-4AA9-AE84-68DDF085FB49}" dt="2021-02-27T20:54:18.088" v="625" actId="20577"/>
          <ac:spMkLst>
            <pc:docMk/>
            <pc:sldMk cId="1224594123" sldId="273"/>
            <ac:spMk id="8" creationId="{C8438480-8B6F-44E5-A602-6240C1B85FB3}"/>
          </ac:spMkLst>
        </pc:spChg>
        <pc:spChg chg="mod">
          <ac:chgData name="Shannon Hagen" userId="46ea4fe1-9223-4299-b8da-3da92c4fcb44" providerId="ADAL" clId="{7D7AE4EC-251B-4AA9-AE84-68DDF085FB49}" dt="2021-02-27T20:53:46.455" v="509" actId="20577"/>
          <ac:spMkLst>
            <pc:docMk/>
            <pc:sldMk cId="1224594123" sldId="273"/>
            <ac:spMk id="9" creationId="{A1EE8A19-6968-4C81-B180-20FEF61ADEE1}"/>
          </ac:spMkLst>
        </pc:spChg>
      </pc:sldChg>
      <pc:sldChg chg="modSp add mod">
        <pc:chgData name="Shannon Hagen" userId="46ea4fe1-9223-4299-b8da-3da92c4fcb44" providerId="ADAL" clId="{7D7AE4EC-251B-4AA9-AE84-68DDF085FB49}" dt="2021-02-27T21:01:18.260" v="1323" actId="18131"/>
        <pc:sldMkLst>
          <pc:docMk/>
          <pc:sldMk cId="2442076076" sldId="274"/>
        </pc:sldMkLst>
        <pc:spChg chg="mod">
          <ac:chgData name="Shannon Hagen" userId="46ea4fe1-9223-4299-b8da-3da92c4fcb44" providerId="ADAL" clId="{7D7AE4EC-251B-4AA9-AE84-68DDF085FB49}" dt="2021-02-27T21:00:26.962" v="1318" actId="313"/>
          <ac:spMkLst>
            <pc:docMk/>
            <pc:sldMk cId="2442076076" sldId="274"/>
            <ac:spMk id="2" creationId="{10F9F51E-A3D5-4726-BACE-D5CDD8A46429}"/>
          </ac:spMkLst>
        </pc:spChg>
        <pc:picChg chg="mod modCrop">
          <ac:chgData name="Shannon Hagen" userId="46ea4fe1-9223-4299-b8da-3da92c4fcb44" providerId="ADAL" clId="{7D7AE4EC-251B-4AA9-AE84-68DDF085FB49}" dt="2021-02-27T21:01:18.260" v="1323" actId="18131"/>
          <ac:picMkLst>
            <pc:docMk/>
            <pc:sldMk cId="2442076076" sldId="274"/>
            <ac:picMk id="10" creationId="{3A7EDB62-3E60-F44C-AE34-9495623E004A}"/>
          </ac:picMkLst>
        </pc:picChg>
      </pc:sldChg>
      <pc:sldChg chg="addSp delSp modSp add mod">
        <pc:chgData name="Shannon Hagen" userId="46ea4fe1-9223-4299-b8da-3da92c4fcb44" providerId="ADAL" clId="{7D7AE4EC-251B-4AA9-AE84-68DDF085FB49}" dt="2021-02-27T21:07:54.276" v="1386" actId="14100"/>
        <pc:sldMkLst>
          <pc:docMk/>
          <pc:sldMk cId="4073825203" sldId="275"/>
        </pc:sldMkLst>
        <pc:spChg chg="mod">
          <ac:chgData name="Shannon Hagen" userId="46ea4fe1-9223-4299-b8da-3da92c4fcb44" providerId="ADAL" clId="{7D7AE4EC-251B-4AA9-AE84-68DDF085FB49}" dt="2021-02-27T21:03:21.366" v="1356" actId="1076"/>
          <ac:spMkLst>
            <pc:docMk/>
            <pc:sldMk cId="4073825203" sldId="275"/>
            <ac:spMk id="2" creationId="{6C64C2A7-EC84-4D8C-9CA2-F6AE46F51FB6}"/>
          </ac:spMkLst>
        </pc:spChg>
        <pc:spChg chg="mod">
          <ac:chgData name="Shannon Hagen" userId="46ea4fe1-9223-4299-b8da-3da92c4fcb44" providerId="ADAL" clId="{7D7AE4EC-251B-4AA9-AE84-68DDF085FB49}" dt="2021-02-27T21:05:49.293" v="1379" actId="1076"/>
          <ac:spMkLst>
            <pc:docMk/>
            <pc:sldMk cId="4073825203" sldId="275"/>
            <ac:spMk id="3" creationId="{56960426-AAA6-4126-93AF-30F7DEE010A4}"/>
          </ac:spMkLst>
        </pc:spChg>
        <pc:spChg chg="mod">
          <ac:chgData name="Shannon Hagen" userId="46ea4fe1-9223-4299-b8da-3da92c4fcb44" providerId="ADAL" clId="{7D7AE4EC-251B-4AA9-AE84-68DDF085FB49}" dt="2021-02-27T21:04:20.852" v="1365" actId="1076"/>
          <ac:spMkLst>
            <pc:docMk/>
            <pc:sldMk cId="4073825203" sldId="275"/>
            <ac:spMk id="5" creationId="{548E7682-BAC1-438A-8A0E-9794A4327000}"/>
          </ac:spMkLst>
        </pc:spChg>
        <pc:spChg chg="mod">
          <ac:chgData name="Shannon Hagen" userId="46ea4fe1-9223-4299-b8da-3da92c4fcb44" providerId="ADAL" clId="{7D7AE4EC-251B-4AA9-AE84-68DDF085FB49}" dt="2021-02-27T21:03:25.093" v="1357" actId="207"/>
          <ac:spMkLst>
            <pc:docMk/>
            <pc:sldMk cId="4073825203" sldId="275"/>
            <ac:spMk id="9" creationId="{1C6914DF-8758-4D19-86EB-26A6AC3CD141}"/>
          </ac:spMkLst>
        </pc:spChg>
        <pc:picChg chg="del">
          <ac:chgData name="Shannon Hagen" userId="46ea4fe1-9223-4299-b8da-3da92c4fcb44" providerId="ADAL" clId="{7D7AE4EC-251B-4AA9-AE84-68DDF085FB49}" dt="2021-02-27T21:02:25.743" v="1333" actId="478"/>
          <ac:picMkLst>
            <pc:docMk/>
            <pc:sldMk cId="4073825203" sldId="275"/>
            <ac:picMk id="7" creationId="{0D5603CF-A861-4778-A853-503D4D554426}"/>
          </ac:picMkLst>
        </pc:picChg>
        <pc:picChg chg="add mod">
          <ac:chgData name="Shannon Hagen" userId="46ea4fe1-9223-4299-b8da-3da92c4fcb44" providerId="ADAL" clId="{7D7AE4EC-251B-4AA9-AE84-68DDF085FB49}" dt="2021-02-27T21:05:13.017" v="1374"/>
          <ac:picMkLst>
            <pc:docMk/>
            <pc:sldMk cId="4073825203" sldId="275"/>
            <ac:picMk id="8" creationId="{77356ED4-AA36-4E4C-8F4A-5A8D3E697AC7}"/>
          </ac:picMkLst>
        </pc:picChg>
        <pc:picChg chg="mod">
          <ac:chgData name="Shannon Hagen" userId="46ea4fe1-9223-4299-b8da-3da92c4fcb44" providerId="ADAL" clId="{7D7AE4EC-251B-4AA9-AE84-68DDF085FB49}" dt="2021-02-27T21:07:54.276" v="1386" actId="14100"/>
          <ac:picMkLst>
            <pc:docMk/>
            <pc:sldMk cId="4073825203" sldId="275"/>
            <ac:picMk id="11" creationId="{9D82A855-CCB0-4075-B5EE-5CC6FD176DB4}"/>
          </ac:picMkLst>
        </pc:picChg>
        <pc:picChg chg="add mod">
          <ac:chgData name="Shannon Hagen" userId="46ea4fe1-9223-4299-b8da-3da92c4fcb44" providerId="ADAL" clId="{7D7AE4EC-251B-4AA9-AE84-68DDF085FB49}" dt="2021-02-27T21:05:23.314" v="1375"/>
          <ac:picMkLst>
            <pc:docMk/>
            <pc:sldMk cId="4073825203" sldId="275"/>
            <ac:picMk id="12" creationId="{F9E882C8-B7C6-4E2A-BF45-5A5839F04D80}"/>
          </ac:picMkLst>
        </pc:picChg>
        <pc:picChg chg="add mod">
          <ac:chgData name="Shannon Hagen" userId="46ea4fe1-9223-4299-b8da-3da92c4fcb44" providerId="ADAL" clId="{7D7AE4EC-251B-4AA9-AE84-68DDF085FB49}" dt="2021-02-27T21:05:31.979" v="1376"/>
          <ac:picMkLst>
            <pc:docMk/>
            <pc:sldMk cId="4073825203" sldId="275"/>
            <ac:picMk id="13" creationId="{38D177CC-0A64-451F-9E52-51F1B30255D7}"/>
          </ac:picMkLst>
        </pc:picChg>
      </pc:sldChg>
      <pc:sldChg chg="add">
        <pc:chgData name="Shannon Hagen" userId="46ea4fe1-9223-4299-b8da-3da92c4fcb44" providerId="ADAL" clId="{7D7AE4EC-251B-4AA9-AE84-68DDF085FB49}" dt="2021-02-27T20:41:54.858" v="54"/>
        <pc:sldMkLst>
          <pc:docMk/>
          <pc:sldMk cId="3595996826" sldId="276"/>
        </pc:sldMkLst>
      </pc:sldChg>
      <pc:sldChg chg="add">
        <pc:chgData name="Shannon Hagen" userId="46ea4fe1-9223-4299-b8da-3da92c4fcb44" providerId="ADAL" clId="{7D7AE4EC-251B-4AA9-AE84-68DDF085FB49}" dt="2021-02-27T20:41:57.604" v="56"/>
        <pc:sldMkLst>
          <pc:docMk/>
          <pc:sldMk cId="1964203163" sldId="277"/>
        </pc:sldMkLst>
      </pc:sldChg>
      <pc:sldMasterChg chg="addSldLayout">
        <pc:chgData name="Shannon Hagen" userId="46ea4fe1-9223-4299-b8da-3da92c4fcb44" providerId="ADAL" clId="{7D7AE4EC-251B-4AA9-AE84-68DDF085FB49}" dt="2021-02-27T20:41:51.182" v="49" actId="27028"/>
        <pc:sldMasterMkLst>
          <pc:docMk/>
          <pc:sldMasterMk cId="2113912728" sldId="2147483690"/>
        </pc:sldMasterMkLst>
        <pc:sldLayoutChg chg="add">
          <pc:chgData name="Shannon Hagen" userId="46ea4fe1-9223-4299-b8da-3da92c4fcb44" providerId="ADAL" clId="{7D7AE4EC-251B-4AA9-AE84-68DDF085FB49}" dt="2021-02-27T20:41:32.465" v="41" actId="27028"/>
          <pc:sldLayoutMkLst>
            <pc:docMk/>
            <pc:sldMasterMk cId="2113912728" sldId="2147483690"/>
            <pc:sldLayoutMk cId="3404207588" sldId="2147483721"/>
          </pc:sldLayoutMkLst>
        </pc:sldLayoutChg>
        <pc:sldLayoutChg chg="add">
          <pc:chgData name="Shannon Hagen" userId="46ea4fe1-9223-4299-b8da-3da92c4fcb44" providerId="ADAL" clId="{7D7AE4EC-251B-4AA9-AE84-68DDF085FB49}" dt="2021-02-27T20:41:42.056" v="45" actId="27028"/>
          <pc:sldLayoutMkLst>
            <pc:docMk/>
            <pc:sldMasterMk cId="2113912728" sldId="2147483690"/>
            <pc:sldLayoutMk cId="3061187680" sldId="2147483723"/>
          </pc:sldLayoutMkLst>
        </pc:sldLayoutChg>
        <pc:sldLayoutChg chg="add">
          <pc:chgData name="Shannon Hagen" userId="46ea4fe1-9223-4299-b8da-3da92c4fcb44" providerId="ADAL" clId="{7D7AE4EC-251B-4AA9-AE84-68DDF085FB49}" dt="2021-02-27T20:41:51.182" v="49" actId="27028"/>
          <pc:sldLayoutMkLst>
            <pc:docMk/>
            <pc:sldMasterMk cId="2113912728" sldId="2147483690"/>
            <pc:sldLayoutMk cId="436937308" sldId="2147483724"/>
          </pc:sldLayoutMkLst>
        </pc:sldLayoutChg>
      </pc:sldMasterChg>
    </pc:docChg>
  </pc:docChgLst>
  <pc:docChgLst>
    <pc:chgData name="Shannon Hagen" userId="46ea4fe1-9223-4299-b8da-3da92c4fcb44" providerId="ADAL" clId="{19126077-3921-440D-A717-2C4E415DE49E}"/>
    <pc:docChg chg="custSel addSld delSld modSld sldOrd">
      <pc:chgData name="Shannon Hagen" userId="46ea4fe1-9223-4299-b8da-3da92c4fcb44" providerId="ADAL" clId="{19126077-3921-440D-A717-2C4E415DE49E}" dt="2021-02-28T23:41:41.828" v="397" actId="14100"/>
      <pc:docMkLst>
        <pc:docMk/>
      </pc:docMkLst>
      <pc:sldChg chg="del">
        <pc:chgData name="Shannon Hagen" userId="46ea4fe1-9223-4299-b8da-3da92c4fcb44" providerId="ADAL" clId="{19126077-3921-440D-A717-2C4E415DE49E}" dt="2021-02-28T23:23:36.209" v="13" actId="47"/>
        <pc:sldMkLst>
          <pc:docMk/>
          <pc:sldMk cId="3167172060" sldId="258"/>
        </pc:sldMkLst>
      </pc:sldChg>
      <pc:sldChg chg="del">
        <pc:chgData name="Shannon Hagen" userId="46ea4fe1-9223-4299-b8da-3da92c4fcb44" providerId="ADAL" clId="{19126077-3921-440D-A717-2C4E415DE49E}" dt="2021-02-28T23:23:37.186" v="14" actId="47"/>
        <pc:sldMkLst>
          <pc:docMk/>
          <pc:sldMk cId="3187533055" sldId="259"/>
        </pc:sldMkLst>
      </pc:sldChg>
      <pc:sldChg chg="modSp del mod ord">
        <pc:chgData name="Shannon Hagen" userId="46ea4fe1-9223-4299-b8da-3da92c4fcb44" providerId="ADAL" clId="{19126077-3921-440D-A717-2C4E415DE49E}" dt="2021-02-28T23:41:31.358" v="394" actId="47"/>
        <pc:sldMkLst>
          <pc:docMk/>
          <pc:sldMk cId="961730162" sldId="261"/>
        </pc:sldMkLst>
        <pc:spChg chg="mod">
          <ac:chgData name="Shannon Hagen" userId="46ea4fe1-9223-4299-b8da-3da92c4fcb44" providerId="ADAL" clId="{19126077-3921-440D-A717-2C4E415DE49E}" dt="2021-02-28T23:24:11.954" v="48" actId="20577"/>
          <ac:spMkLst>
            <pc:docMk/>
            <pc:sldMk cId="961730162" sldId="261"/>
            <ac:spMk id="2" creationId="{903A9A18-93E0-4615-B7AA-B8C8FBB14464}"/>
          </ac:spMkLst>
        </pc:spChg>
        <pc:spChg chg="mod">
          <ac:chgData name="Shannon Hagen" userId="46ea4fe1-9223-4299-b8da-3da92c4fcb44" providerId="ADAL" clId="{19126077-3921-440D-A717-2C4E415DE49E}" dt="2021-02-28T23:25:07.620" v="258" actId="20577"/>
          <ac:spMkLst>
            <pc:docMk/>
            <pc:sldMk cId="961730162" sldId="261"/>
            <ac:spMk id="3" creationId="{B91B32C0-5E61-447F-9557-57AF415D6FE9}"/>
          </ac:spMkLst>
        </pc:spChg>
      </pc:sldChg>
      <pc:sldChg chg="del">
        <pc:chgData name="Shannon Hagen" userId="46ea4fe1-9223-4299-b8da-3da92c4fcb44" providerId="ADAL" clId="{19126077-3921-440D-A717-2C4E415DE49E}" dt="2021-02-28T23:23:38.595" v="15" actId="47"/>
        <pc:sldMkLst>
          <pc:docMk/>
          <pc:sldMk cId="269403648" sldId="263"/>
        </pc:sldMkLst>
      </pc:sldChg>
      <pc:sldChg chg="del">
        <pc:chgData name="Shannon Hagen" userId="46ea4fe1-9223-4299-b8da-3da92c4fcb44" providerId="ADAL" clId="{19126077-3921-440D-A717-2C4E415DE49E}" dt="2021-02-28T23:23:39.487" v="16" actId="47"/>
        <pc:sldMkLst>
          <pc:docMk/>
          <pc:sldMk cId="688656153" sldId="265"/>
        </pc:sldMkLst>
      </pc:sldChg>
      <pc:sldChg chg="del">
        <pc:chgData name="Shannon Hagen" userId="46ea4fe1-9223-4299-b8da-3da92c4fcb44" providerId="ADAL" clId="{19126077-3921-440D-A717-2C4E415DE49E}" dt="2021-02-28T23:23:40.221" v="17" actId="47"/>
        <pc:sldMkLst>
          <pc:docMk/>
          <pc:sldMk cId="435634487" sldId="266"/>
        </pc:sldMkLst>
      </pc:sldChg>
      <pc:sldChg chg="del">
        <pc:chgData name="Shannon Hagen" userId="46ea4fe1-9223-4299-b8da-3da92c4fcb44" providerId="ADAL" clId="{19126077-3921-440D-A717-2C4E415DE49E}" dt="2021-02-28T23:23:41.046" v="18" actId="47"/>
        <pc:sldMkLst>
          <pc:docMk/>
          <pc:sldMk cId="2928802494" sldId="267"/>
        </pc:sldMkLst>
      </pc:sldChg>
      <pc:sldChg chg="del">
        <pc:chgData name="Shannon Hagen" userId="46ea4fe1-9223-4299-b8da-3da92c4fcb44" providerId="ADAL" clId="{19126077-3921-440D-A717-2C4E415DE49E}" dt="2021-02-28T23:23:42.083" v="19" actId="47"/>
        <pc:sldMkLst>
          <pc:docMk/>
          <pc:sldMk cId="1124779538" sldId="268"/>
        </pc:sldMkLst>
      </pc:sldChg>
      <pc:sldChg chg="modSp mod">
        <pc:chgData name="Shannon Hagen" userId="46ea4fe1-9223-4299-b8da-3da92c4fcb44" providerId="ADAL" clId="{19126077-3921-440D-A717-2C4E415DE49E}" dt="2021-02-28T23:41:41.828" v="397" actId="14100"/>
        <pc:sldMkLst>
          <pc:docMk/>
          <pc:sldMk cId="340131238" sldId="270"/>
        </pc:sldMkLst>
        <pc:spChg chg="mod">
          <ac:chgData name="Shannon Hagen" userId="46ea4fe1-9223-4299-b8da-3da92c4fcb44" providerId="ADAL" clId="{19126077-3921-440D-A717-2C4E415DE49E}" dt="2021-02-28T23:21:40.030" v="8" actId="20577"/>
          <ac:spMkLst>
            <pc:docMk/>
            <pc:sldMk cId="340131238" sldId="270"/>
            <ac:spMk id="12" creationId="{DFCC1A9E-34FE-4532-B3BC-D4BE51EC5E89}"/>
          </ac:spMkLst>
        </pc:spChg>
        <pc:spChg chg="mod">
          <ac:chgData name="Shannon Hagen" userId="46ea4fe1-9223-4299-b8da-3da92c4fcb44" providerId="ADAL" clId="{19126077-3921-440D-A717-2C4E415DE49E}" dt="2021-02-28T23:21:20.839" v="3" actId="20577"/>
          <ac:spMkLst>
            <pc:docMk/>
            <pc:sldMk cId="340131238" sldId="270"/>
            <ac:spMk id="22" creationId="{BEF51515-0F84-4AA5-B11C-AE2EF5E4E1BF}"/>
          </ac:spMkLst>
        </pc:spChg>
        <pc:spChg chg="mod">
          <ac:chgData name="Shannon Hagen" userId="46ea4fe1-9223-4299-b8da-3da92c4fcb44" providerId="ADAL" clId="{19126077-3921-440D-A717-2C4E415DE49E}" dt="2021-02-28T23:41:41.828" v="397" actId="14100"/>
          <ac:spMkLst>
            <pc:docMk/>
            <pc:sldMk cId="340131238" sldId="270"/>
            <ac:spMk id="24" creationId="{D20795BA-6B29-4ADE-92F5-2C1B206D2656}"/>
          </ac:spMkLst>
        </pc:spChg>
      </pc:sldChg>
      <pc:sldChg chg="modSp mod">
        <pc:chgData name="Shannon Hagen" userId="46ea4fe1-9223-4299-b8da-3da92c4fcb44" providerId="ADAL" clId="{19126077-3921-440D-A717-2C4E415DE49E}" dt="2021-02-28T23:22:17.606" v="11" actId="20577"/>
        <pc:sldMkLst>
          <pc:docMk/>
          <pc:sldMk cId="646859269" sldId="271"/>
        </pc:sldMkLst>
        <pc:spChg chg="mod">
          <ac:chgData name="Shannon Hagen" userId="46ea4fe1-9223-4299-b8da-3da92c4fcb44" providerId="ADAL" clId="{19126077-3921-440D-A717-2C4E415DE49E}" dt="2021-02-28T23:22:17.606" v="11" actId="20577"/>
          <ac:spMkLst>
            <pc:docMk/>
            <pc:sldMk cId="646859269" sldId="271"/>
            <ac:spMk id="3" creationId="{B91B32C0-5E61-447F-9557-57AF415D6FE9}"/>
          </ac:spMkLst>
        </pc:spChg>
      </pc:sldChg>
      <pc:sldChg chg="modSp mod">
        <pc:chgData name="Shannon Hagen" userId="46ea4fe1-9223-4299-b8da-3da92c4fcb44" providerId="ADAL" clId="{19126077-3921-440D-A717-2C4E415DE49E}" dt="2021-02-28T23:22:41.560" v="12" actId="255"/>
        <pc:sldMkLst>
          <pc:docMk/>
          <pc:sldMk cId="1224594123" sldId="273"/>
        </pc:sldMkLst>
        <pc:spChg chg="mod">
          <ac:chgData name="Shannon Hagen" userId="46ea4fe1-9223-4299-b8da-3da92c4fcb44" providerId="ADAL" clId="{19126077-3921-440D-A717-2C4E415DE49E}" dt="2021-02-28T23:22:41.560" v="12" actId="255"/>
          <ac:spMkLst>
            <pc:docMk/>
            <pc:sldMk cId="1224594123" sldId="273"/>
            <ac:spMk id="3" creationId="{65015163-D5FD-4849-978B-77883FAF7928}"/>
          </ac:spMkLst>
        </pc:spChg>
      </pc:sldChg>
      <pc:sldChg chg="new del">
        <pc:chgData name="Shannon Hagen" userId="46ea4fe1-9223-4299-b8da-3da92c4fcb44" providerId="ADAL" clId="{19126077-3921-440D-A717-2C4E415DE49E}" dt="2021-02-28T23:25:27.001" v="260" actId="47"/>
        <pc:sldMkLst>
          <pc:docMk/>
          <pc:sldMk cId="1843722955" sldId="278"/>
        </pc:sldMkLst>
      </pc:sldChg>
      <pc:sldChg chg="addSp modSp new mod ord">
        <pc:chgData name="Shannon Hagen" userId="46ea4fe1-9223-4299-b8da-3da92c4fcb44" providerId="ADAL" clId="{19126077-3921-440D-A717-2C4E415DE49E}" dt="2021-02-28T23:41:34.485" v="396"/>
        <pc:sldMkLst>
          <pc:docMk/>
          <pc:sldMk cId="2387484452" sldId="278"/>
        </pc:sldMkLst>
        <pc:spChg chg="mod">
          <ac:chgData name="Shannon Hagen" userId="46ea4fe1-9223-4299-b8da-3da92c4fcb44" providerId="ADAL" clId="{19126077-3921-440D-A717-2C4E415DE49E}" dt="2021-02-28T23:26:01.960" v="280" actId="20577"/>
          <ac:spMkLst>
            <pc:docMk/>
            <pc:sldMk cId="2387484452" sldId="278"/>
            <ac:spMk id="2" creationId="{063B4F32-FF87-429E-82D3-BD4E610FB9FF}"/>
          </ac:spMkLst>
        </pc:spChg>
        <pc:spChg chg="mod">
          <ac:chgData name="Shannon Hagen" userId="46ea4fe1-9223-4299-b8da-3da92c4fcb44" providerId="ADAL" clId="{19126077-3921-440D-A717-2C4E415DE49E}" dt="2021-02-28T23:39:49.819" v="381" actId="27636"/>
          <ac:spMkLst>
            <pc:docMk/>
            <pc:sldMk cId="2387484452" sldId="278"/>
            <ac:spMk id="3" creationId="{642D0875-8E6B-4559-9CB8-90400AA062F9}"/>
          </ac:spMkLst>
        </pc:spChg>
        <pc:spChg chg="mod">
          <ac:chgData name="Shannon Hagen" userId="46ea4fe1-9223-4299-b8da-3da92c4fcb44" providerId="ADAL" clId="{19126077-3921-440D-A717-2C4E415DE49E}" dt="2021-02-28T23:39:49.822" v="382" actId="27636"/>
          <ac:spMkLst>
            <pc:docMk/>
            <pc:sldMk cId="2387484452" sldId="278"/>
            <ac:spMk id="4" creationId="{F54F2720-178A-4285-A253-BBB14A89611B}"/>
          </ac:spMkLst>
        </pc:spChg>
        <pc:spChg chg="add mod">
          <ac:chgData name="Shannon Hagen" userId="46ea4fe1-9223-4299-b8da-3da92c4fcb44" providerId="ADAL" clId="{19126077-3921-440D-A717-2C4E415DE49E}" dt="2021-02-28T23:41:23.413" v="393" actId="1076"/>
          <ac:spMkLst>
            <pc:docMk/>
            <pc:sldMk cId="2387484452" sldId="278"/>
            <ac:spMk id="5" creationId="{56A986D9-006A-408E-B384-D9D4488F329E}"/>
          </ac:spMkLst>
        </pc:spChg>
        <pc:picChg chg="add mod">
          <ac:chgData name="Shannon Hagen" userId="46ea4fe1-9223-4299-b8da-3da92c4fcb44" providerId="ADAL" clId="{19126077-3921-440D-A717-2C4E415DE49E}" dt="2021-02-28T23:41:13.759" v="391" actId="1440"/>
          <ac:picMkLst>
            <pc:docMk/>
            <pc:sldMk cId="2387484452" sldId="278"/>
            <ac:picMk id="7" creationId="{E90D2154-A9EE-4B0C-BCDA-B8BCBCE5EFC5}"/>
          </ac:picMkLst>
        </pc:picChg>
        <pc:picChg chg="add mod">
          <ac:chgData name="Shannon Hagen" userId="46ea4fe1-9223-4299-b8da-3da92c4fcb44" providerId="ADAL" clId="{19126077-3921-440D-A717-2C4E415DE49E}" dt="2021-02-28T23:41:19.928" v="392" actId="1076"/>
          <ac:picMkLst>
            <pc:docMk/>
            <pc:sldMk cId="2387484452" sldId="278"/>
            <ac:picMk id="9" creationId="{B7D337E7-FA37-4531-B65A-DDB12FAC1875}"/>
          </ac:picMkLst>
        </pc:picChg>
      </pc:sldChg>
    </pc:docChg>
  </pc:docChgLst>
  <pc:docChgLst>
    <pc:chgData name="Shannon Hagen" userId="46ea4fe1-9223-4299-b8da-3da92c4fcb44" providerId="ADAL" clId="{1917B3FA-2547-4CDA-8EAB-A09EB345CCD5}"/>
    <pc:docChg chg="undo custSel modSld sldOrd">
      <pc:chgData name="Shannon Hagen" userId="46ea4fe1-9223-4299-b8da-3da92c4fcb44" providerId="ADAL" clId="{1917B3FA-2547-4CDA-8EAB-A09EB345CCD5}" dt="2021-03-07T15:33:34.367" v="129"/>
      <pc:docMkLst>
        <pc:docMk/>
      </pc:docMkLst>
      <pc:sldChg chg="addSp delSp modSp mod ord">
        <pc:chgData name="Shannon Hagen" userId="46ea4fe1-9223-4299-b8da-3da92c4fcb44" providerId="ADAL" clId="{1917B3FA-2547-4CDA-8EAB-A09EB345CCD5}" dt="2021-03-07T15:24:26.029" v="69" actId="478"/>
        <pc:sldMkLst>
          <pc:docMk/>
          <pc:sldMk cId="4134778505" sldId="269"/>
        </pc:sldMkLst>
        <pc:spChg chg="mod">
          <ac:chgData name="Shannon Hagen" userId="46ea4fe1-9223-4299-b8da-3da92c4fcb44" providerId="ADAL" clId="{1917B3FA-2547-4CDA-8EAB-A09EB345CCD5}" dt="2021-03-07T15:24:23.241" v="68" actId="1076"/>
          <ac:spMkLst>
            <pc:docMk/>
            <pc:sldMk cId="4134778505" sldId="269"/>
            <ac:spMk id="2" creationId="{CD2C6B3C-D4CC-499B-B935-C2027F63711B}"/>
          </ac:spMkLst>
        </pc:spChg>
        <pc:spChg chg="del mod">
          <ac:chgData name="Shannon Hagen" userId="46ea4fe1-9223-4299-b8da-3da92c4fcb44" providerId="ADAL" clId="{1917B3FA-2547-4CDA-8EAB-A09EB345CCD5}" dt="2021-03-07T15:24:16.900" v="66" actId="478"/>
          <ac:spMkLst>
            <pc:docMk/>
            <pc:sldMk cId="4134778505" sldId="269"/>
            <ac:spMk id="3" creationId="{67A4EB4D-F22C-4E88-86CC-F67B3DEF8704}"/>
          </ac:spMkLst>
        </pc:spChg>
        <pc:spChg chg="del mod">
          <ac:chgData name="Shannon Hagen" userId="46ea4fe1-9223-4299-b8da-3da92c4fcb44" providerId="ADAL" clId="{1917B3FA-2547-4CDA-8EAB-A09EB345CCD5}" dt="2021-03-07T15:23:18.658" v="16" actId="478"/>
          <ac:spMkLst>
            <pc:docMk/>
            <pc:sldMk cId="4134778505" sldId="269"/>
            <ac:spMk id="4" creationId="{94E8E68D-0D02-4BAC-8580-8F7EDE22DEBA}"/>
          </ac:spMkLst>
        </pc:spChg>
        <pc:spChg chg="add mod">
          <ac:chgData name="Shannon Hagen" userId="46ea4fe1-9223-4299-b8da-3da92c4fcb44" providerId="ADAL" clId="{1917B3FA-2547-4CDA-8EAB-A09EB345CCD5}" dt="2021-03-07T15:23:41.890" v="24" actId="1076"/>
          <ac:spMkLst>
            <pc:docMk/>
            <pc:sldMk cId="4134778505" sldId="269"/>
            <ac:spMk id="6" creationId="{649F630D-8A90-46F8-8BEE-199F300BEC7F}"/>
          </ac:spMkLst>
        </pc:spChg>
        <pc:spChg chg="add mod">
          <ac:chgData name="Shannon Hagen" userId="46ea4fe1-9223-4299-b8da-3da92c4fcb44" providerId="ADAL" clId="{1917B3FA-2547-4CDA-8EAB-A09EB345CCD5}" dt="2021-03-07T15:23:45.534" v="25" actId="1076"/>
          <ac:spMkLst>
            <pc:docMk/>
            <pc:sldMk cId="4134778505" sldId="269"/>
            <ac:spMk id="7" creationId="{C0289134-518F-4F16-97FE-972F6D57D1A5}"/>
          </ac:spMkLst>
        </pc:spChg>
        <pc:spChg chg="add mod">
          <ac:chgData name="Shannon Hagen" userId="46ea4fe1-9223-4299-b8da-3da92c4fcb44" providerId="ADAL" clId="{1917B3FA-2547-4CDA-8EAB-A09EB345CCD5}" dt="2021-03-07T15:23:39.386" v="23" actId="1076"/>
          <ac:spMkLst>
            <pc:docMk/>
            <pc:sldMk cId="4134778505" sldId="269"/>
            <ac:spMk id="8" creationId="{058B444F-20F9-4AD3-A8C1-78625E0CA133}"/>
          </ac:spMkLst>
        </pc:spChg>
        <pc:spChg chg="add del mod">
          <ac:chgData name="Shannon Hagen" userId="46ea4fe1-9223-4299-b8da-3da92c4fcb44" providerId="ADAL" clId="{1917B3FA-2547-4CDA-8EAB-A09EB345CCD5}" dt="2021-03-07T15:24:26.029" v="69" actId="478"/>
          <ac:spMkLst>
            <pc:docMk/>
            <pc:sldMk cId="4134778505" sldId="269"/>
            <ac:spMk id="10" creationId="{0D5A6EF3-64DA-48BC-AA40-951076CD4786}"/>
          </ac:spMkLst>
        </pc:spChg>
      </pc:sldChg>
      <pc:sldChg chg="addSp delSp modSp mod ord">
        <pc:chgData name="Shannon Hagen" userId="46ea4fe1-9223-4299-b8da-3da92c4fcb44" providerId="ADAL" clId="{1917B3FA-2547-4CDA-8EAB-A09EB345CCD5}" dt="2021-03-07T15:33:34.367" v="129"/>
        <pc:sldMkLst>
          <pc:docMk/>
          <pc:sldMk cId="340131238" sldId="270"/>
        </pc:sldMkLst>
        <pc:spChg chg="mod">
          <ac:chgData name="Shannon Hagen" userId="46ea4fe1-9223-4299-b8da-3da92c4fcb44" providerId="ADAL" clId="{1917B3FA-2547-4CDA-8EAB-A09EB345CCD5}" dt="2021-03-07T15:24:53.129" v="72" actId="1076"/>
          <ac:spMkLst>
            <pc:docMk/>
            <pc:sldMk cId="340131238" sldId="270"/>
            <ac:spMk id="2" creationId="{C8F8DDE8-0453-47E9-979B-80E2FD6A7079}"/>
          </ac:spMkLst>
        </pc:spChg>
        <pc:spChg chg="add del mod">
          <ac:chgData name="Shannon Hagen" userId="46ea4fe1-9223-4299-b8da-3da92c4fcb44" providerId="ADAL" clId="{1917B3FA-2547-4CDA-8EAB-A09EB345CCD5}" dt="2021-03-07T15:24:33.073" v="70" actId="478"/>
          <ac:spMkLst>
            <pc:docMk/>
            <pc:sldMk cId="340131238" sldId="270"/>
            <ac:spMk id="4" creationId="{F665AFDB-349F-423E-884A-B07B305FE6DC}"/>
          </ac:spMkLst>
        </pc:spChg>
        <pc:spChg chg="mod">
          <ac:chgData name="Shannon Hagen" userId="46ea4fe1-9223-4299-b8da-3da92c4fcb44" providerId="ADAL" clId="{1917B3FA-2547-4CDA-8EAB-A09EB345CCD5}" dt="2021-03-07T15:26:23.656" v="91" actId="1035"/>
          <ac:spMkLst>
            <pc:docMk/>
            <pc:sldMk cId="340131238" sldId="270"/>
            <ac:spMk id="6" creationId="{DC25BF1A-06BC-43C7-B3C0-E27E6FC5F712}"/>
          </ac:spMkLst>
        </pc:spChg>
        <pc:spChg chg="mod">
          <ac:chgData name="Shannon Hagen" userId="46ea4fe1-9223-4299-b8da-3da92c4fcb44" providerId="ADAL" clId="{1917B3FA-2547-4CDA-8EAB-A09EB345CCD5}" dt="2021-03-07T15:25:52.143" v="84" actId="113"/>
          <ac:spMkLst>
            <pc:docMk/>
            <pc:sldMk cId="340131238" sldId="270"/>
            <ac:spMk id="8" creationId="{FF707FFB-396C-4060-9055-6304BA7BEF5C}"/>
          </ac:spMkLst>
        </pc:spChg>
        <pc:spChg chg="mod">
          <ac:chgData name="Shannon Hagen" userId="46ea4fe1-9223-4299-b8da-3da92c4fcb44" providerId="ADAL" clId="{1917B3FA-2547-4CDA-8EAB-A09EB345CCD5}" dt="2021-03-07T15:26:02.491" v="88" actId="113"/>
          <ac:spMkLst>
            <pc:docMk/>
            <pc:sldMk cId="340131238" sldId="270"/>
            <ac:spMk id="10" creationId="{FF1F88D4-2D64-466E-AD94-AF0E07E94162}"/>
          </ac:spMkLst>
        </pc:spChg>
        <pc:spChg chg="del">
          <ac:chgData name="Shannon Hagen" userId="46ea4fe1-9223-4299-b8da-3da92c4fcb44" providerId="ADAL" clId="{1917B3FA-2547-4CDA-8EAB-A09EB345CCD5}" dt="2021-03-07T15:22:28.696" v="10" actId="21"/>
          <ac:spMkLst>
            <pc:docMk/>
            <pc:sldMk cId="340131238" sldId="270"/>
            <ac:spMk id="12" creationId="{DFCC1A9E-34FE-4532-B3BC-D4BE51EC5E89}"/>
          </ac:spMkLst>
        </pc:spChg>
        <pc:spChg chg="mod">
          <ac:chgData name="Shannon Hagen" userId="46ea4fe1-9223-4299-b8da-3da92c4fcb44" providerId="ADAL" clId="{1917B3FA-2547-4CDA-8EAB-A09EB345CCD5}" dt="2021-03-07T15:27:57.743" v="127" actId="1076"/>
          <ac:spMkLst>
            <pc:docMk/>
            <pc:sldMk cId="340131238" sldId="270"/>
            <ac:spMk id="22" creationId="{BEF51515-0F84-4AA5-B11C-AE2EF5E4E1BF}"/>
          </ac:spMkLst>
        </pc:spChg>
        <pc:spChg chg="del">
          <ac:chgData name="Shannon Hagen" userId="46ea4fe1-9223-4299-b8da-3da92c4fcb44" providerId="ADAL" clId="{1917B3FA-2547-4CDA-8EAB-A09EB345CCD5}" dt="2021-03-07T15:22:28.696" v="10" actId="21"/>
          <ac:spMkLst>
            <pc:docMk/>
            <pc:sldMk cId="340131238" sldId="270"/>
            <ac:spMk id="23" creationId="{52033DFE-65D4-43AD-AAE6-35A821A199D2}"/>
          </ac:spMkLst>
        </pc:spChg>
        <pc:spChg chg="del mod">
          <ac:chgData name="Shannon Hagen" userId="46ea4fe1-9223-4299-b8da-3da92c4fcb44" providerId="ADAL" clId="{1917B3FA-2547-4CDA-8EAB-A09EB345CCD5}" dt="2021-03-07T15:22:28.696" v="10" actId="21"/>
          <ac:spMkLst>
            <pc:docMk/>
            <pc:sldMk cId="340131238" sldId="270"/>
            <ac:spMk id="24" creationId="{D20795BA-6B29-4ADE-92F5-2C1B206D2656}"/>
          </ac:spMkLst>
        </pc:spChg>
      </pc:sldChg>
      <pc:sldChg chg="ord">
        <pc:chgData name="Shannon Hagen" userId="46ea4fe1-9223-4299-b8da-3da92c4fcb44" providerId="ADAL" clId="{1917B3FA-2547-4CDA-8EAB-A09EB345CCD5}" dt="2021-03-07T15:21:25.589" v="3"/>
        <pc:sldMkLst>
          <pc:docMk/>
          <pc:sldMk cId="646859269" sldId="271"/>
        </pc:sldMkLst>
      </pc:sldChg>
    </pc:docChg>
  </pc:docChgLst>
  <pc:docChgLst>
    <pc:chgData name="Shannon Hagen" userId="46ea4fe1-9223-4299-b8da-3da92c4fcb44" providerId="ADAL" clId="{06863764-068F-4410-8586-F66158EF63A5}"/>
    <pc:docChg chg="addSld delSld modSld sldOrd">
      <pc:chgData name="Shannon Hagen" userId="46ea4fe1-9223-4299-b8da-3da92c4fcb44" providerId="ADAL" clId="{06863764-068F-4410-8586-F66158EF63A5}" dt="2021-03-08T20:19:14.670" v="94" actId="20577"/>
      <pc:docMkLst>
        <pc:docMk/>
      </pc:docMkLst>
      <pc:sldChg chg="modSp mod">
        <pc:chgData name="Shannon Hagen" userId="46ea4fe1-9223-4299-b8da-3da92c4fcb44" providerId="ADAL" clId="{06863764-068F-4410-8586-F66158EF63A5}" dt="2021-03-08T20:06:04.621" v="5" actId="122"/>
        <pc:sldMkLst>
          <pc:docMk/>
          <pc:sldMk cId="340131238" sldId="270"/>
        </pc:sldMkLst>
        <pc:spChg chg="mod">
          <ac:chgData name="Shannon Hagen" userId="46ea4fe1-9223-4299-b8da-3da92c4fcb44" providerId="ADAL" clId="{06863764-068F-4410-8586-F66158EF63A5}" dt="2021-03-08T20:06:04.621" v="5" actId="122"/>
          <ac:spMkLst>
            <pc:docMk/>
            <pc:sldMk cId="340131238" sldId="270"/>
            <ac:spMk id="22" creationId="{BEF51515-0F84-4AA5-B11C-AE2EF5E4E1BF}"/>
          </ac:spMkLst>
        </pc:spChg>
      </pc:sldChg>
      <pc:sldChg chg="modSp mod">
        <pc:chgData name="Shannon Hagen" userId="46ea4fe1-9223-4299-b8da-3da92c4fcb44" providerId="ADAL" clId="{06863764-068F-4410-8586-F66158EF63A5}" dt="2021-03-08T20:19:14.670" v="94" actId="20577"/>
        <pc:sldMkLst>
          <pc:docMk/>
          <pc:sldMk cId="646859269" sldId="271"/>
        </pc:sldMkLst>
        <pc:spChg chg="mod">
          <ac:chgData name="Shannon Hagen" userId="46ea4fe1-9223-4299-b8da-3da92c4fcb44" providerId="ADAL" clId="{06863764-068F-4410-8586-F66158EF63A5}" dt="2021-03-08T20:19:14.670" v="94" actId="20577"/>
          <ac:spMkLst>
            <pc:docMk/>
            <pc:sldMk cId="646859269" sldId="271"/>
            <ac:spMk id="3" creationId="{B91B32C0-5E61-447F-9557-57AF415D6FE9}"/>
          </ac:spMkLst>
        </pc:spChg>
      </pc:sldChg>
      <pc:sldChg chg="del">
        <pc:chgData name="Shannon Hagen" userId="46ea4fe1-9223-4299-b8da-3da92c4fcb44" providerId="ADAL" clId="{06863764-068F-4410-8586-F66158EF63A5}" dt="2021-03-07T16:22:50.312" v="3" actId="47"/>
        <pc:sldMkLst>
          <pc:docMk/>
          <pc:sldMk cId="1748710178" sldId="272"/>
        </pc:sldMkLst>
      </pc:sldChg>
      <pc:sldChg chg="addSp modSp mod">
        <pc:chgData name="Shannon Hagen" userId="46ea4fe1-9223-4299-b8da-3da92c4fcb44" providerId="ADAL" clId="{06863764-068F-4410-8586-F66158EF63A5}" dt="2021-03-08T20:18:19.910" v="65" actId="20577"/>
        <pc:sldMkLst>
          <pc:docMk/>
          <pc:sldMk cId="1224594123" sldId="273"/>
        </pc:sldMkLst>
        <pc:spChg chg="mod">
          <ac:chgData name="Shannon Hagen" userId="46ea4fe1-9223-4299-b8da-3da92c4fcb44" providerId="ADAL" clId="{06863764-068F-4410-8586-F66158EF63A5}" dt="2021-03-08T20:08:30.101" v="6" actId="20577"/>
          <ac:spMkLst>
            <pc:docMk/>
            <pc:sldMk cId="1224594123" sldId="273"/>
            <ac:spMk id="3" creationId="{65015163-D5FD-4849-978B-77883FAF7928}"/>
          </ac:spMkLst>
        </pc:spChg>
        <pc:spChg chg="mod">
          <ac:chgData name="Shannon Hagen" userId="46ea4fe1-9223-4299-b8da-3da92c4fcb44" providerId="ADAL" clId="{06863764-068F-4410-8586-F66158EF63A5}" dt="2021-03-08T20:18:19.910" v="65" actId="20577"/>
          <ac:spMkLst>
            <pc:docMk/>
            <pc:sldMk cId="1224594123" sldId="273"/>
            <ac:spMk id="8" creationId="{C8438480-8B6F-44E5-A602-6240C1B85FB3}"/>
          </ac:spMkLst>
        </pc:spChg>
        <pc:spChg chg="add mod">
          <ac:chgData name="Shannon Hagen" userId="46ea4fe1-9223-4299-b8da-3da92c4fcb44" providerId="ADAL" clId="{06863764-068F-4410-8586-F66158EF63A5}" dt="2021-03-08T20:18:06.644" v="13" actId="1076"/>
          <ac:spMkLst>
            <pc:docMk/>
            <pc:sldMk cId="1224594123" sldId="273"/>
            <ac:spMk id="11" creationId="{84C7829D-6D84-4A50-A74D-9F024BD1A3AE}"/>
          </ac:spMkLst>
        </pc:spChg>
        <pc:picChg chg="add mod">
          <ac:chgData name="Shannon Hagen" userId="46ea4fe1-9223-4299-b8da-3da92c4fcb44" providerId="ADAL" clId="{06863764-068F-4410-8586-F66158EF63A5}" dt="2021-03-08T20:17:55.836" v="11" actId="1076"/>
          <ac:picMkLst>
            <pc:docMk/>
            <pc:sldMk cId="1224594123" sldId="273"/>
            <ac:picMk id="10" creationId="{A9C3EB28-0028-4769-91CE-7F402BA234CC}"/>
          </ac:picMkLst>
        </pc:picChg>
      </pc:sldChg>
      <pc:sldChg chg="modSp add mod ord">
        <pc:chgData name="Shannon Hagen" userId="46ea4fe1-9223-4299-b8da-3da92c4fcb44" providerId="ADAL" clId="{06863764-068F-4410-8586-F66158EF63A5}" dt="2021-03-08T20:17:38.098" v="8" actId="1076"/>
        <pc:sldMkLst>
          <pc:docMk/>
          <pc:sldMk cId="1785131013" sldId="279"/>
        </pc:sldMkLst>
        <pc:picChg chg="mod">
          <ac:chgData name="Shannon Hagen" userId="46ea4fe1-9223-4299-b8da-3da92c4fcb44" providerId="ADAL" clId="{06863764-068F-4410-8586-F66158EF63A5}" dt="2021-03-08T20:17:38.098" v="8" actId="1076"/>
          <ac:picMkLst>
            <pc:docMk/>
            <pc:sldMk cId="1785131013" sldId="279"/>
            <ac:picMk id="8" creationId="{EB97D291-2ADD-4390-BEEA-417865F43A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C8490-DBBE-4A38-9317-32AF9180618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55B30-0F4A-46BC-871B-18B6DD4F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9571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00B0D7">
                <a:alpha val="4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00B0D7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46797" y="2263684"/>
            <a:ext cx="2532336" cy="0"/>
          </a:xfrm>
          <a:prstGeom prst="line">
            <a:avLst/>
          </a:prstGeom>
          <a:ln w="38100">
            <a:solidFill>
              <a:srgbClr val="00B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47" y="1332996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3693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54A4C1-53F8-4E72-9618-0550AD1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8E539-3415-4F13-A0B9-90DDABA69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E773F5-C278-409A-B4E8-F7A466D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D9D663B-969C-40FF-81AB-04CB89796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E773F5-C278-409A-B4E8-F7A466D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FAEC2-743F-4B56-8294-2CD64CBDB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211FD4-5520-4633-8ABF-A5B3B00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1BAE4A0-470E-429D-9850-40E9FDC73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211FD4-5520-4633-8ABF-A5B3B00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02D25-6DD7-406A-B23C-F7DB524A9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3837050-D128-4156-B406-8084CFB5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6A61A31-F863-45CD-95B2-4A4C9F39C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E8E1A03-C876-4280-BD24-2CDD43DA6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8" y="0"/>
            <a:ext cx="11086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FC094-1A7C-4D16-A537-6F0F4B33A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5" y="500669"/>
            <a:ext cx="7693572" cy="58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089167-4662-44C3-BB04-6993E924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ADE0919-1DDA-49CA-9598-522708AA6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089167-4662-44C3-BB04-6993E924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DABD-D0BA-4BBD-B1D6-9BE5DE6B9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728545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3064" y="3241537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383064" y="3041276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8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B2B736-6540-48E8-9500-437D7247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5C07919-0209-46BF-BC11-5164C85DF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B2B736-6540-48E8-9500-437D7247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B2A9F-7C07-4897-AB14-F25B8ADC9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00B0D7">
              <a:alpha val="81176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662045" y="-2069769"/>
            <a:ext cx="8917229" cy="10769768"/>
            <a:chOff x="11114088" y="2241550"/>
            <a:chExt cx="1905000" cy="2354263"/>
          </a:xfrm>
          <a:solidFill>
            <a:srgbClr val="C00000">
              <a:alpha val="83137"/>
            </a:srgb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45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8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512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983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75981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76095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39414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28757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5082563" y="344886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7669548" y="338100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10061048" y="338100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7767656" y="417844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10159156" y="417844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5180671" y="424630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19468"/>
            <a:ext cx="3591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4310" y="494953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1295" y="488167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2795" y="488167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347" y="2698724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76347" y="2185686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63332" y="2691938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63332" y="2178900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854832" y="2691938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854832" y="2178900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AC0B3-909A-4F59-8B5A-9986249EC1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413" y="2419350"/>
            <a:ext cx="3749986" cy="347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35D93-1008-4F28-9DEF-A613B5D798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3413" y="1768475"/>
            <a:ext cx="3703637" cy="547688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  <a:lvl2pPr>
              <a:defRPr>
                <a:solidFill>
                  <a:srgbClr val="00B0D7"/>
                </a:solidFill>
              </a:defRPr>
            </a:lvl2pPr>
            <a:lvl3pPr>
              <a:defRPr>
                <a:solidFill>
                  <a:srgbClr val="00B0D7"/>
                </a:solidFill>
              </a:defRPr>
            </a:lvl3pPr>
            <a:lvl4pPr>
              <a:defRPr>
                <a:solidFill>
                  <a:srgbClr val="00B0D7"/>
                </a:solidFill>
              </a:defRPr>
            </a:lvl4pPr>
            <a:lvl5pPr>
              <a:defRPr>
                <a:solidFill>
                  <a:srgbClr val="00B0D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207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00B0D7">
                <a:alpha val="4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00B0D7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82656" y="3375308"/>
            <a:ext cx="2532336" cy="0"/>
          </a:xfrm>
          <a:prstGeom prst="line">
            <a:avLst/>
          </a:prstGeom>
          <a:ln w="38100">
            <a:solidFill>
              <a:srgbClr val="00B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47" y="1619866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37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>
            <a:cxnSpLocks/>
          </p:cNvCxnSpPr>
          <p:nvPr userDrawn="1"/>
        </p:nvCxnSpPr>
        <p:spPr>
          <a:xfrm>
            <a:off x="6469778" y="3718427"/>
            <a:ext cx="33696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170261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326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0905C-21D9-43B3-8BC6-0F784D5BD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3" y="928778"/>
            <a:ext cx="3554697" cy="21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0139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5DC1-0DE1-4091-82A0-BEC02CB8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82C390C-1DCD-444B-A359-9FEE819AB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5DC1-0DE1-4091-82A0-BEC02CB8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CE3C40-46B4-4773-8AFA-323C74BD7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54A4C1-53F8-4E72-9618-0550AD1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1BBADD-618E-450B-AA01-70EA35283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768350"/>
            <a:ext cx="1954616" cy="12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1" r:id="rId3"/>
    <p:sldLayoutId id="2147483691" r:id="rId4"/>
    <p:sldLayoutId id="2147483720" r:id="rId5"/>
    <p:sldLayoutId id="2147483692" r:id="rId6"/>
    <p:sldLayoutId id="2147483702" r:id="rId7"/>
    <p:sldLayoutId id="2147483703" r:id="rId8"/>
    <p:sldLayoutId id="2147483693" r:id="rId9"/>
    <p:sldLayoutId id="2147483705" r:id="rId10"/>
    <p:sldLayoutId id="2147483694" r:id="rId11"/>
    <p:sldLayoutId id="2147483706" r:id="rId12"/>
    <p:sldLayoutId id="2147483695" r:id="rId13"/>
    <p:sldLayoutId id="2147483707" r:id="rId14"/>
    <p:sldLayoutId id="2147483696" r:id="rId15"/>
    <p:sldLayoutId id="2147483697" r:id="rId16"/>
    <p:sldLayoutId id="2147483704" r:id="rId17"/>
    <p:sldLayoutId id="2147483698" r:id="rId18"/>
    <p:sldLayoutId id="2147483708" r:id="rId19"/>
    <p:sldLayoutId id="2147483699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youtu.be/8ijmy43k03E" TargetMode="External"/><Relationship Id="rId7" Type="http://schemas.openxmlformats.org/officeDocument/2006/relationships/hyperlink" Target="https://youtu.be/t3_aQHzve_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youtu.be/jU5eFciYv9" TargetMode="External"/><Relationship Id="rId5" Type="http://schemas.openxmlformats.org/officeDocument/2006/relationships/hyperlink" Target="https://youtu.be/0zNeI_9pEwQ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topia.org/blog/minecraft-in-classroom-andrew-miller" TargetMode="External"/><Relationship Id="rId13" Type="http://schemas.openxmlformats.org/officeDocument/2006/relationships/hyperlink" Target="https://education.minecraft.net/class-resources/starter-kit/" TargetMode="External"/><Relationship Id="rId3" Type="http://schemas.openxmlformats.org/officeDocument/2006/relationships/hyperlink" Target="https://www.youtube.com/channel/UC2XjBkW16jGLGSEF9vo4PDA" TargetMode="External"/><Relationship Id="rId7" Type="http://schemas.openxmlformats.org/officeDocument/2006/relationships/hyperlink" Target="https://www.youtube.com/playlist?list=PLg9lToc61ftoR1HmBO19FYyDD42E9_U_i" TargetMode="External"/><Relationship Id="rId12" Type="http://schemas.openxmlformats.org/officeDocument/2006/relationships/hyperlink" Target="https://twitter.com/PlayCraftLearn?ref_src=twsrc%5Egoogle%7Ctwcamp%5Eserp%7Ctwgr%5Eauthor" TargetMode="External"/><Relationship Id="rId17" Type="http://schemas.openxmlformats.org/officeDocument/2006/relationships/hyperlink" Target="https://educommunity.minecraft.net/hc/en-us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education.minecraft.net/class-resources/lessons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minecraft.gamepedia.com/Education_Edition" TargetMode="External"/><Relationship Id="rId11" Type="http://schemas.openxmlformats.org/officeDocument/2006/relationships/hyperlink" Target="https://blogs.sd41.bc.ca/learningtech/adst/minecraft-for-education/" TargetMode="External"/><Relationship Id="rId5" Type="http://schemas.openxmlformats.org/officeDocument/2006/relationships/hyperlink" Target="https://education.microsoft.com/en-us/learningPath/3eede2ae" TargetMode="External"/><Relationship Id="rId15" Type="http://schemas.openxmlformats.org/officeDocument/2006/relationships/hyperlink" Target="https://educommunity.minecraft.net/hc/en-us/articles/360047555131-Learning-to-play-Minecraft-Education-Edition-" TargetMode="External"/><Relationship Id="rId10" Type="http://schemas.openxmlformats.org/officeDocument/2006/relationships/hyperlink" Target="https://www.commonsense.org/education/game/minecraft-education-edition" TargetMode="External"/><Relationship Id="rId4" Type="http://schemas.openxmlformats.org/officeDocument/2006/relationships/hyperlink" Target="https://education.minecraft.net/" TargetMode="External"/><Relationship Id="rId9" Type="http://schemas.openxmlformats.org/officeDocument/2006/relationships/hyperlink" Target="https://education.minecraft.net/trainings/my-minecraft-journey" TargetMode="External"/><Relationship Id="rId14" Type="http://schemas.openxmlformats.org/officeDocument/2006/relationships/hyperlink" Target="https://www.pinterest.ca/playcraftlearn/_creat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firstname.lastname@stu.sd72.bc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portal.sd72.bc.ca/Instruction/InstructionalTechnologyCommons/minecraft/Documents/Minecraft%20Student%20Self%20Reflectio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zNeI_9pEw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jpeg"/><Relationship Id="rId5" Type="http://schemas.openxmlformats.org/officeDocument/2006/relationships/hyperlink" Target="https://youtu.be/t3_aQHzve_k" TargetMode="External"/><Relationship Id="rId4" Type="http://schemas.openxmlformats.org/officeDocument/2006/relationships/hyperlink" Target="https://youtu.be/jU5eFciYv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youtu.be/mcmYMb67HI0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youtu.be/BrSweFC3XUY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hyperlink" Target="https://youtube.com/playlist?list=PLg9lToc61ftpZjtoCJoPZ8gLyXVk1whOV" TargetMode="External"/><Relationship Id="rId4" Type="http://schemas.openxmlformats.org/officeDocument/2006/relationships/hyperlink" Target="https://youtu.be/hieMlK9cK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hyperlink" Target="https://portal.sd72.bc.ca/Instruction/InstructionalTechnologyCommons/minecraft/Documents/Minecraft%20Student%20Self%20Reflectio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Minecraft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1-1 Introductory lesson – movement,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62" y="808892"/>
            <a:ext cx="5305661" cy="5210908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72"/>
            <a:ext cx="10515600" cy="940181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Video – Tutorial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1443" y="2664540"/>
            <a:ext cx="4387407" cy="76446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Play-&gt; View Library -&gt; How to Play -&gt; Start Here -&gt; 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 . 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1" name="Picture Placeholder 10">
            <a:hlinkClick r:id="rId3"/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150" y="1764632"/>
            <a:ext cx="6792637" cy="5097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E7682-BAC1-438A-8A0E-9794A4327000}"/>
              </a:ext>
            </a:extLst>
          </p:cNvPr>
          <p:cNvSpPr txBox="1"/>
          <p:nvPr/>
        </p:nvSpPr>
        <p:spPr>
          <a:xfrm>
            <a:off x="9497077" y="4278012"/>
            <a:ext cx="3733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5"/>
              </a:rPr>
              <a:t>Movement</a:t>
            </a:r>
            <a:endParaRPr lang="en-US" sz="2400"/>
          </a:p>
          <a:p>
            <a:endParaRPr lang="en-US" sz="2400"/>
          </a:p>
          <a:p>
            <a:r>
              <a:rPr lang="en-US" sz="2400">
                <a:hlinkClick r:id="rId6"/>
              </a:rPr>
              <a:t>Place and Break</a:t>
            </a:r>
            <a:endParaRPr lang="en-US" sz="2400"/>
          </a:p>
          <a:p>
            <a:endParaRPr lang="en-US" sz="2400"/>
          </a:p>
          <a:p>
            <a:r>
              <a:rPr lang="en-US" sz="2400">
                <a:hlinkClick r:id="rId7"/>
              </a:rPr>
              <a:t>Interact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C6914DF-8758-4D19-86EB-26A6AC3CD141}"/>
              </a:ext>
            </a:extLst>
          </p:cNvPr>
          <p:cNvSpPr txBox="1">
            <a:spLocks/>
          </p:cNvSpPr>
          <p:nvPr/>
        </p:nvSpPr>
        <p:spPr>
          <a:xfrm>
            <a:off x="1454150" y="640996"/>
            <a:ext cx="10515600" cy="940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pPr marR="0" lvl="1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Movement (3:25)</a:t>
            </a:r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and Break (7:59)</a:t>
            </a:r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 (5:37)</a:t>
            </a:r>
          </a:p>
        </p:txBody>
      </p:sp>
      <p:pic>
        <p:nvPicPr>
          <p:cNvPr id="8" name="Graphic 7" descr="Presentation with media with solid fill">
            <a:hlinkClick r:id="rId5"/>
            <a:extLst>
              <a:ext uri="{FF2B5EF4-FFF2-40B4-BE49-F238E27FC236}">
                <a16:creationId xmlns:a16="http://schemas.microsoft.com/office/drawing/2014/main" id="{77356ED4-AA36-4E4C-8F4A-5A8D3E697A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8988" y="4278012"/>
            <a:ext cx="646159" cy="646159"/>
          </a:xfrm>
          <a:prstGeom prst="rect">
            <a:avLst/>
          </a:prstGeom>
        </p:spPr>
      </p:pic>
      <p:pic>
        <p:nvPicPr>
          <p:cNvPr id="12" name="Graphic 11" descr="Presentation with media with solid fill">
            <a:hlinkClick r:id="rId6"/>
            <a:extLst>
              <a:ext uri="{FF2B5EF4-FFF2-40B4-BE49-F238E27FC236}">
                <a16:creationId xmlns:a16="http://schemas.microsoft.com/office/drawing/2014/main" id="{F9E882C8-B7C6-4E2A-BF45-5A5839F04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93308" y="4969068"/>
            <a:ext cx="646159" cy="646159"/>
          </a:xfrm>
          <a:prstGeom prst="rect">
            <a:avLst/>
          </a:prstGeom>
        </p:spPr>
      </p:pic>
      <p:pic>
        <p:nvPicPr>
          <p:cNvPr id="13" name="Graphic 12" descr="Presentation with media with solid fill">
            <a:hlinkClick r:id="rId7"/>
            <a:extLst>
              <a:ext uri="{FF2B5EF4-FFF2-40B4-BE49-F238E27FC236}">
                <a16:creationId xmlns:a16="http://schemas.microsoft.com/office/drawing/2014/main" id="{38D177CC-0A64-451F-9E52-51F1B3025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2113" y="5705021"/>
            <a:ext cx="646159" cy="6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3408-70AA-4244-A340-E0E55F53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7" y="2581724"/>
            <a:ext cx="3193642" cy="1325563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>MINECRAFT KEYBOARD &amp; MOUSE CONTROLS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ACE27-F1FF-452A-8E0A-F4D8AC689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"/>
          <a:stretch/>
        </p:blipFill>
        <p:spPr>
          <a:xfrm>
            <a:off x="261946" y="154488"/>
            <a:ext cx="8641421" cy="6180037"/>
          </a:xfrm>
        </p:spPr>
      </p:pic>
    </p:spTree>
    <p:extLst>
      <p:ext uri="{BB962C8B-B14F-4D97-AF65-F5344CB8AC3E}">
        <p14:creationId xmlns:p14="http://schemas.microsoft.com/office/powerpoint/2010/main" val="359599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E52E89-C526-4F73-86FB-0EB31587CD33}"/>
              </a:ext>
            </a:extLst>
          </p:cNvPr>
          <p:cNvGraphicFramePr>
            <a:graphicFrameLocks noGrp="1"/>
          </p:cNvGraphicFramePr>
          <p:nvPr/>
        </p:nvGraphicFramePr>
        <p:xfrm>
          <a:off x="515938" y="1610463"/>
          <a:ext cx="10847757" cy="413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070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3641768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3615919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</a:tblGrid>
              <a:tr h="5923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Ed Centre Resources</a:t>
                      </a:r>
                      <a:endParaRPr lang="en-IN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Minecraft Tutorials</a:t>
                      </a:r>
                      <a:endParaRPr lang="en-IN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Minecraft Websites</a:t>
                      </a:r>
                      <a:endParaRPr lang="en-IN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Item 01</a:t>
                      </a: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hlinkClick r:id="rId3"/>
                        </a:rPr>
                        <a:t>Minecraft EDU YouTube Channel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hlinkClick r:id="rId4"/>
                        </a:rPr>
                        <a:t>Minecraft Education Edition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Item 02</a:t>
                      </a: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5"/>
                        </a:rPr>
                        <a:t>Microsoft Educator Centre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6"/>
                        </a:rPr>
                        <a:t>Minecraft EDU Wiki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Item 03</a:t>
                      </a: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7"/>
                        </a:rPr>
                        <a:t>Minecraft Webinars and Training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8"/>
                        </a:rPr>
                        <a:t>Minecraft - Edutopia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Item 04</a:t>
                      </a: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9"/>
                        </a:rPr>
                        <a:t>Minecraft Teacher Academy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0"/>
                        </a:rPr>
                        <a:t>Minecraft – Common Sense Education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Item 05</a:t>
                      </a: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1"/>
                        </a:rPr>
                        <a:t>SD41 Minecraft Blog 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(Scroll to bottom for tips and tricks)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2"/>
                        </a:rPr>
                        <a:t>@PlayCraftLearn - Twitter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hlinkClick r:id="rId13"/>
                        </a:rPr>
                        <a:t>Minecraft Starter Kit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4"/>
                        </a:rPr>
                        <a:t>Pinterest - @PlayCraftLearn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73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hlinkClick r:id="rId15"/>
                        </a:rPr>
                        <a:t>Learning to Play – Educator Community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6"/>
                        </a:rPr>
                        <a:t>Minecraft Class Lessons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0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hlinkClick r:id="rId17"/>
                        </a:rPr>
                        <a:t>Minecraft Educator Community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76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734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0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DDE8-0453-47E9-979B-80E2FD6A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76" y="1081228"/>
            <a:ext cx="3591950" cy="920336"/>
          </a:xfrm>
        </p:spPr>
        <p:txBody>
          <a:bodyPr/>
          <a:lstStyle/>
          <a:p>
            <a:r>
              <a:rPr lang="en-US"/>
              <a:t>Integrating ADST</a:t>
            </a:r>
          </a:p>
        </p:txBody>
      </p:sp>
      <p:pic>
        <p:nvPicPr>
          <p:cNvPr id="14" name="Picture Placeholder 13" descr="Architecture with solid fill">
            <a:extLst>
              <a:ext uri="{FF2B5EF4-FFF2-40B4-BE49-F238E27FC236}">
                <a16:creationId xmlns:a16="http://schemas.microsoft.com/office/drawing/2014/main" id="{6B571352-1438-4408-9E27-AFB9A0C721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325" t="659" r="9325" b="-171"/>
          <a:stretch/>
        </p:blipFill>
        <p:spPr>
          <a:xfrm>
            <a:off x="5154310" y="495141"/>
            <a:ext cx="1058394" cy="1053229"/>
          </a:xfrm>
        </p:spPr>
      </p:pic>
      <p:pic>
        <p:nvPicPr>
          <p:cNvPr id="16" name="Picture Placeholder 15" descr="Spinning Plates outline">
            <a:extLst>
              <a:ext uri="{FF2B5EF4-FFF2-40B4-BE49-F238E27FC236}">
                <a16:creationId xmlns:a16="http://schemas.microsoft.com/office/drawing/2014/main" id="{341F96A5-BDBD-46DF-B8E7-5196C1889E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63" r="2363"/>
          <a:stretch>
            <a:fillRect/>
          </a:stretch>
        </p:blipFill>
        <p:spPr/>
      </p:pic>
      <p:pic>
        <p:nvPicPr>
          <p:cNvPr id="18" name="Picture Placeholder 17" descr="Cmd Terminal with solid fill">
            <a:extLst>
              <a:ext uri="{FF2B5EF4-FFF2-40B4-BE49-F238E27FC236}">
                <a16:creationId xmlns:a16="http://schemas.microsoft.com/office/drawing/2014/main" id="{B3A76873-FEF7-40D9-999F-2BC96330DA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44" b="244"/>
          <a:stretch/>
        </p:blipFill>
        <p:spPr>
          <a:xfrm>
            <a:off x="10132795" y="488167"/>
            <a:ext cx="1058394" cy="105322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5BF1A-06BC-43C7-B3C0-E27E6FC5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38" y="2167090"/>
            <a:ext cx="2328469" cy="871386"/>
          </a:xfrm>
        </p:spPr>
        <p:txBody>
          <a:bodyPr/>
          <a:lstStyle/>
          <a:p>
            <a:r>
              <a:rPr lang="en-US" sz="1600" b="1" i="0" u="none" strike="noStrike" baseline="0">
                <a:latin typeface="Helvetica" panose="020B0604020202020204" pitchFamily="34" charset="0"/>
              </a:rPr>
              <a:t>Designs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can be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improved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with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prototyping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and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testing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.</a:t>
            </a:r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CB6913-17C7-4292-B484-F10FE95513B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824436" y="1718917"/>
            <a:ext cx="1915541" cy="364780"/>
          </a:xfrm>
        </p:spPr>
        <p:txBody>
          <a:bodyPr/>
          <a:lstStyle/>
          <a:p>
            <a:r>
              <a:rPr lang="en-US" sz="2800">
                <a:solidFill>
                  <a:srgbClr val="C00000"/>
                </a:solidFill>
              </a:rPr>
              <a:t>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707FFB-396C-4060-9055-6304BA7BEF5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295339" y="2133961"/>
            <a:ext cx="2198771" cy="871387"/>
          </a:xfrm>
        </p:spPr>
        <p:txBody>
          <a:bodyPr/>
          <a:lstStyle/>
          <a:p>
            <a:r>
              <a:rPr lang="en-US" sz="1600" b="1" i="0" u="none" strike="noStrike" baseline="0">
                <a:latin typeface="Helvetica" panose="020B0604020202020204" pitchFamily="34" charset="0"/>
              </a:rPr>
              <a:t>Skills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are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developed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through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practice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,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effort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, and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action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.</a:t>
            </a:r>
          </a:p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0F3BC0-F676-488B-98AA-2BF97FAD03D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436955" y="1703417"/>
            <a:ext cx="1915541" cy="364780"/>
          </a:xfrm>
        </p:spPr>
        <p:txBody>
          <a:bodyPr/>
          <a:lstStyle/>
          <a:p>
            <a:r>
              <a:rPr lang="en-US" sz="2800">
                <a:solidFill>
                  <a:srgbClr val="00B0D7"/>
                </a:solidFill>
              </a:rPr>
              <a:t>SKILLS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1F88D4-2D64-466E-AD94-AF0E07E9416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724802" y="2140959"/>
            <a:ext cx="2198771" cy="792256"/>
          </a:xfrm>
        </p:spPr>
        <p:txBody>
          <a:bodyPr/>
          <a:lstStyle/>
          <a:p>
            <a:r>
              <a:rPr lang="en-US" sz="1600" b="0" i="0" u="none" strike="noStrike" baseline="0">
                <a:latin typeface="Helvetica" panose="020B0604020202020204" pitchFamily="34" charset="0"/>
              </a:rPr>
              <a:t>The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choice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of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technology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and tools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depends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on the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task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.</a:t>
            </a:r>
            <a:endParaRPr lang="en-US" sz="1200"/>
          </a:p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802C64-1A8E-4165-BF43-05223A4F11B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739742" y="1703417"/>
            <a:ext cx="2198771" cy="364780"/>
          </a:xfrm>
        </p:spPr>
        <p:txBody>
          <a:bodyPr/>
          <a:lstStyle/>
          <a:p>
            <a:r>
              <a:rPr lang="en-US" sz="2800">
                <a:solidFill>
                  <a:srgbClr val="C00000"/>
                </a:solidFill>
              </a:rPr>
              <a:t>Technologies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F51515-0F84-4AA5-B11C-AE2EF5E4E1BF}"/>
              </a:ext>
            </a:extLst>
          </p:cNvPr>
          <p:cNvSpPr txBox="1"/>
          <p:nvPr/>
        </p:nvSpPr>
        <p:spPr>
          <a:xfrm>
            <a:off x="620205" y="3192760"/>
            <a:ext cx="11184998" cy="3170099"/>
          </a:xfrm>
          <a:prstGeom prst="rect">
            <a:avLst/>
          </a:prstGeom>
          <a:noFill/>
          <a:ln w="28575">
            <a:solidFill>
              <a:srgbClr val="00B0D7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i="1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~”The </a:t>
            </a:r>
            <a:r>
              <a:rPr lang="en-CA" sz="2000" b="1" i="1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CA" sz="2000" i="1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pplied </a:t>
            </a:r>
            <a:r>
              <a:rPr lang="en-CA" sz="2000" b="1" i="1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CA" sz="2000" i="1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esign, </a:t>
            </a:r>
            <a:r>
              <a:rPr lang="en-CA" sz="2000" b="1" i="1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CA" sz="2000" i="1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kills, and </a:t>
            </a:r>
            <a:r>
              <a:rPr lang="en-CA" sz="2000" b="1" i="1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CA" sz="2000" i="1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echnologies curriculum builds on students’ natural curiosity, inventiveness, and desire to create and work in practical ways.”~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 and Rationale from BC ADST Curriculum</a:t>
            </a:r>
            <a:endParaRPr lang="en-CA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Minecraft EDU is a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land 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users can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 worlds 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experiences using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blocks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ctr"/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Minecraft EDU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students 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numerous educational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concepts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curricular competencies in a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game-based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algn="ctr"/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requires the student to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practice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task.  </a:t>
            </a:r>
          </a:p>
          <a:p>
            <a:pPr algn="ctr"/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using Minecraft EDU to teach curricular concepts, the ADST competencies are </a:t>
            </a:r>
            <a:r>
              <a:rPr lang="en-CA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naturally 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developed.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2437"/>
            <a:ext cx="393223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SD72 Minecraft Education Edition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16425" b="2"/>
          <a:stretch/>
        </p:blipFill>
        <p:spPr>
          <a:xfrm>
            <a:off x="5183188" y="987425"/>
            <a:ext cx="6172200" cy="4873625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6" y="1522411"/>
            <a:ext cx="4274720" cy="466984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Access Minecraft Education Edition from the Apps list on the Student Devices (tap the Windows key –&gt; type in Mine -&gt; select Minecraft.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Sign In using SD72 Microsoft login credentials.  Students will have to use FULL account name:  </a:t>
            </a:r>
            <a:r>
              <a:rPr lang="en-US" sz="240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firstname.lastname@stu.sd72.bc.ca</a:t>
            </a:r>
            <a:r>
              <a:rPr lang="en-US" sz="2400">
                <a:solidFill>
                  <a:srgbClr val="00B0F0"/>
                </a:solidFill>
              </a:rPr>
              <a:t>   </a:t>
            </a:r>
            <a:r>
              <a:rPr lang="en-US" sz="2400"/>
              <a:t>&amp; password.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Saved Worlds are access from “My Worlds”.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New Worlds are access from “Library -&gt; Biomes &amp; Worlds” 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688" y="987873"/>
            <a:ext cx="5143500" cy="2090808"/>
          </a:xfrm>
        </p:spPr>
        <p:txBody>
          <a:bodyPr/>
          <a:lstStyle/>
          <a:p>
            <a:r>
              <a:rPr lang="en-US"/>
              <a:t>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688" y="3276153"/>
            <a:ext cx="5143500" cy="503167"/>
          </a:xfrm>
        </p:spPr>
        <p:txBody>
          <a:bodyPr/>
          <a:lstStyle/>
          <a:p>
            <a:pPr marL="342900" marR="0" indent="-342900">
              <a:spcAft>
                <a:spcPts val="0"/>
              </a:spcAft>
              <a:buFont typeface="+mj-lt"/>
              <a:buAutoNum type="arabicPeriod"/>
            </a:pPr>
            <a:r>
              <a:rPr lang="en-CA">
                <a:latin typeface="Calibri" panose="020F0502020204030204" pitchFamily="34" charset="0"/>
                <a:cs typeface="Times New Roman" panose="02020603050405020304" pitchFamily="18" charset="0"/>
              </a:rPr>
              <a:t>Complete the interactive Tutorials 1-3 for the students just learning how to use Minecraft. </a:t>
            </a:r>
          </a:p>
          <a:p>
            <a:r>
              <a:rPr lang="en-CA" sz="1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Play-&gt; View Library -&gt; How to Play -&gt; Start Here.</a:t>
            </a:r>
            <a:endParaRPr lang="en-CA" sz="16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Aft>
                <a:spcPts val="0"/>
              </a:spcAft>
              <a:buFont typeface="+mj-lt"/>
              <a:buAutoNum type="arabicPeriod" startAt="2"/>
            </a:pPr>
            <a:r>
              <a:rPr lang="en-CA">
                <a:latin typeface="Calibri" panose="020F0502020204030204" pitchFamily="34" charset="0"/>
                <a:cs typeface="Times New Roman" panose="02020603050405020304" pitchFamily="18" charset="0"/>
              </a:rPr>
              <a:t>Gamers start with “hour of code 2020 – 2 villages”</a:t>
            </a:r>
          </a:p>
          <a:p>
            <a:r>
              <a:rPr lang="en-CA" sz="16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screen-&gt;”Hour of Code”-&gt; Hour of Code 2020 (Inclusion)</a:t>
            </a:r>
            <a:endParaRPr lang="en-CA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Aft>
                <a:spcPts val="0"/>
              </a:spcAft>
              <a:buFont typeface="+mj-lt"/>
              <a:buAutoNum type="arabicPeriod" startAt="3"/>
            </a:pPr>
            <a:r>
              <a:rPr lang="en-CA">
                <a:latin typeface="Calibri" panose="020F0502020204030204" pitchFamily="34" charset="0"/>
                <a:cs typeface="Times New Roman" panose="02020603050405020304" pitchFamily="18" charset="0"/>
              </a:rPr>
              <a:t>Complete self reflection sheet</a:t>
            </a:r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732" y="749968"/>
            <a:ext cx="5305661" cy="5358063"/>
          </a:xfrm>
        </p:spPr>
      </p:pic>
      <p:pic>
        <p:nvPicPr>
          <p:cNvPr id="8" name="Graphic 7" descr="Lightbulb and pencil with solid fill">
            <a:hlinkClick r:id="rId4"/>
            <a:extLst>
              <a:ext uri="{FF2B5EF4-FFF2-40B4-BE49-F238E27FC236}">
                <a16:creationId xmlns:a16="http://schemas.microsoft.com/office/drawing/2014/main" id="{EB97D291-2ADD-4390-BEEA-417865F43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1419" y="5990245"/>
            <a:ext cx="778019" cy="7780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BFB595-989F-42A1-AD43-3A8CCE0253B6}"/>
              </a:ext>
            </a:extLst>
          </p:cNvPr>
          <p:cNvSpPr txBox="1"/>
          <p:nvPr/>
        </p:nvSpPr>
        <p:spPr>
          <a:xfrm>
            <a:off x="9295783" y="6278814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4"/>
              </a:rPr>
              <a:t>Student Reflection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3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53330"/>
            <a:ext cx="4151027" cy="5033169"/>
          </a:xfrm>
        </p:spPr>
        <p:txBody>
          <a:bodyPr/>
          <a:lstStyle/>
          <a:p>
            <a:pPr marL="0" indent="0">
              <a:buNone/>
            </a:pPr>
            <a:r>
              <a:rPr lang="en-US" sz="1800"/>
              <a:t>For TEACHER preparation, it is recommended to watch the Minecraft Education Tutorials on the following topics:</a:t>
            </a:r>
          </a:p>
          <a:p>
            <a:pPr marL="0" indent="0">
              <a:buNone/>
            </a:pPr>
            <a:r>
              <a:rPr lang="en-US" sz="1800"/>
              <a:t>NEWBIES:  First three tutorials:  </a:t>
            </a:r>
            <a:r>
              <a:rPr lang="en-US" sz="1800">
                <a:hlinkClick r:id="rId3"/>
              </a:rPr>
              <a:t>Movement</a:t>
            </a:r>
            <a:r>
              <a:rPr lang="en-US" sz="1800"/>
              <a:t>; </a:t>
            </a:r>
            <a:r>
              <a:rPr lang="en-US" sz="1800">
                <a:hlinkClick r:id="rId4"/>
              </a:rPr>
              <a:t>Place and Break</a:t>
            </a:r>
            <a:r>
              <a:rPr lang="en-US" sz="1800"/>
              <a:t>; </a:t>
            </a:r>
            <a:r>
              <a:rPr lang="en-US" sz="1800">
                <a:hlinkClick r:id="rId5"/>
              </a:rPr>
              <a:t>Interact</a:t>
            </a:r>
            <a:br>
              <a:rPr lang="en-US" sz="1800"/>
            </a:br>
            <a:r>
              <a:rPr lang="en-US" sz="1800" i="1"/>
              <a:t>See links on slide #10.</a:t>
            </a:r>
          </a:p>
          <a:p>
            <a:pPr marL="0" indent="0">
              <a:buNone/>
            </a:pPr>
            <a:r>
              <a:rPr lang="en-CA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Play-&gt; View Library -&gt; How to Play -&gt; Start Here -&gt;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 . . </a:t>
            </a:r>
          </a:p>
          <a:p>
            <a:pPr marL="0" indent="0">
              <a:buNone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GAMERS:  Hour of Code 2020 – 2 Villages</a:t>
            </a:r>
          </a:p>
          <a:p>
            <a:pPr marL="0" indent="0">
              <a:buNone/>
            </a:pPr>
            <a:r>
              <a:rPr lang="en-CA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screen-&gt;”Hour of Code”-&gt; Hour of Code 2020 (Inclusion).</a:t>
            </a:r>
            <a:endParaRPr lang="en-US" sz="1800"/>
          </a:p>
          <a:p>
            <a:pPr marL="0" indent="0">
              <a:buNone/>
            </a:pPr>
            <a:r>
              <a:rPr lang="en-US" sz="1800" b="1"/>
              <a:t>Print</a:t>
            </a:r>
            <a:r>
              <a:rPr lang="en-US" sz="1800"/>
              <a:t> Student Reflection Sheet.  </a:t>
            </a:r>
            <a:r>
              <a:rPr lang="en-US" sz="1800" i="1"/>
              <a:t>See link on slide #8.</a:t>
            </a:r>
            <a:endParaRPr lang="en-US" sz="1800"/>
          </a:p>
          <a:p>
            <a:pPr marL="0" indent="0">
              <a:buNone/>
            </a:pPr>
            <a:r>
              <a:rPr lang="en-US" sz="1800"/>
              <a:t>Student SD72 Microsoft login information.</a:t>
            </a:r>
          </a:p>
          <a:p>
            <a:pPr marL="0" indent="0">
              <a:buNone/>
            </a:pPr>
            <a:r>
              <a:rPr lang="en-US" sz="1800"/>
              <a:t>Headphones for the students watching the tutorials.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225" y="790575"/>
            <a:ext cx="5314949" cy="52292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4F32-FF87-429E-82D3-BD4E610F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MINECRAFT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D0875-8E6B-4559-9CB8-90400AA06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3652"/>
            <a:ext cx="11082454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For those teachers who have NEVER encountered Minecraft Education Edition, here are some “get to know Minecraft” tutorials that will increase your comfort level before using with your students.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F2720-178A-4285-A253-BBB14A896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2866903"/>
            <a:ext cx="5850672" cy="207730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B0D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Familiar with Minecraft Education</a:t>
            </a:r>
            <a:r>
              <a:rPr lang="en-US">
                <a:solidFill>
                  <a:srgbClr val="00B0D7"/>
                </a:solidFill>
              </a:rPr>
              <a:t>  </a:t>
            </a:r>
            <a:r>
              <a:rPr lang="en-US" sz="2800">
                <a:solidFill>
                  <a:srgbClr val="00B0D7"/>
                </a:solidFill>
              </a:rPr>
              <a:t>(3:39)</a:t>
            </a:r>
          </a:p>
          <a:p>
            <a:r>
              <a:rPr lang="en-US" sz="2800">
                <a:solidFill>
                  <a:srgbClr val="00B0D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Controls in Minecraft</a:t>
            </a:r>
            <a:r>
              <a:rPr lang="en-US">
                <a:solidFill>
                  <a:srgbClr val="00B0D7"/>
                </a:solidFill>
              </a:rPr>
              <a:t>  </a:t>
            </a:r>
            <a:r>
              <a:rPr lang="en-US" sz="2800">
                <a:solidFill>
                  <a:srgbClr val="00B0D7"/>
                </a:solidFill>
              </a:rPr>
              <a:t>(2:43)</a:t>
            </a:r>
          </a:p>
          <a:p>
            <a:r>
              <a:rPr lang="en-US" sz="2800">
                <a:solidFill>
                  <a:srgbClr val="00B0D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the How to Play Tutorials</a:t>
            </a:r>
            <a:r>
              <a:rPr lang="en-US" sz="2800">
                <a:solidFill>
                  <a:srgbClr val="00B0D7"/>
                </a:solidFill>
              </a:rPr>
              <a:t>  :56)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986D9-006A-408E-B384-D9D4488F329E}"/>
              </a:ext>
            </a:extLst>
          </p:cNvPr>
          <p:cNvSpPr txBox="1"/>
          <p:nvPr/>
        </p:nvSpPr>
        <p:spPr>
          <a:xfrm>
            <a:off x="3687337" y="5440473"/>
            <a:ext cx="342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dobe Heiti Std R" panose="020B0400000000000000" pitchFamily="34" charset="-128"/>
                <a:ea typeface="Adobe Heiti Std R" panose="020B0400000000000000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“Learn to Play” </a:t>
            </a:r>
          </a:p>
          <a:p>
            <a:pPr algn="ctr"/>
            <a:r>
              <a:rPr lang="en-US" sz="2400">
                <a:latin typeface="Adobe Heiti Std R" panose="020B0400000000000000" pitchFamily="34" charset="-128"/>
                <a:ea typeface="Adobe Heiti Std R" panose="020B0400000000000000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Playlist</a:t>
            </a:r>
            <a:endParaRPr lang="en-US" sz="240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7" name="Picture 6" descr="Text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E90D2154-A9EE-4B0C-BCDA-B8BCBCE5E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76" y="2746138"/>
            <a:ext cx="3651093" cy="3610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phic 8" descr="Arrow: Slight curve with solid fill">
            <a:extLst>
              <a:ext uri="{FF2B5EF4-FFF2-40B4-BE49-F238E27FC236}">
                <a16:creationId xmlns:a16="http://schemas.microsoft.com/office/drawing/2014/main" id="{B7D337E7-FA37-4531-B65A-DDB12FAC1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699965">
            <a:off x="6734176" y="52543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8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6B3C-D4CC-499B-B935-C2027F637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910" y="1192504"/>
            <a:ext cx="7619074" cy="914174"/>
          </a:xfrm>
        </p:spPr>
        <p:txBody>
          <a:bodyPr/>
          <a:lstStyle/>
          <a:p>
            <a:r>
              <a:rPr lang="en-US"/>
              <a:t>Introduction – Learning the Minecraft Features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4BB056-3129-41B2-8052-D7717201F2FC}"/>
              </a:ext>
            </a:extLst>
          </p:cNvPr>
          <p:cNvSpPr txBox="1">
            <a:spLocks/>
          </p:cNvSpPr>
          <p:nvPr/>
        </p:nvSpPr>
        <p:spPr>
          <a:xfrm>
            <a:off x="533400" y="5779847"/>
            <a:ext cx="2430379" cy="485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heSansB W3 Light" panose="020B0302050302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1-1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49F630D-8A90-46F8-8BEE-199F300BEC7F}"/>
              </a:ext>
            </a:extLst>
          </p:cNvPr>
          <p:cNvSpPr txBox="1">
            <a:spLocks/>
          </p:cNvSpPr>
          <p:nvPr/>
        </p:nvSpPr>
        <p:spPr>
          <a:xfrm>
            <a:off x="3637471" y="3280385"/>
            <a:ext cx="6673515" cy="23381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Access Minecraft from the student devices.</a:t>
            </a:r>
          </a:p>
          <a:p>
            <a:r>
              <a:rPr lang="en-US"/>
              <a:t>Learn how to sign into Minecraft Education Edition</a:t>
            </a:r>
          </a:p>
          <a:p>
            <a:r>
              <a:rPr lang="en-US"/>
              <a:t>Learn the basic functions in order to navigate in the Minecraft interface.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89134-518F-4F16-97FE-972F6D57D1A5}"/>
              </a:ext>
            </a:extLst>
          </p:cNvPr>
          <p:cNvSpPr txBox="1"/>
          <p:nvPr/>
        </p:nvSpPr>
        <p:spPr>
          <a:xfrm>
            <a:off x="1517917" y="2147095"/>
            <a:ext cx="423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Summary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B444F-20F9-4AD3-A8C1-78625E0CA133}"/>
              </a:ext>
            </a:extLst>
          </p:cNvPr>
          <p:cNvSpPr/>
          <p:nvPr/>
        </p:nvSpPr>
        <p:spPr>
          <a:xfrm>
            <a:off x="3459234" y="2952797"/>
            <a:ext cx="7276174" cy="2993286"/>
          </a:xfrm>
          <a:custGeom>
            <a:avLst/>
            <a:gdLst>
              <a:gd name="connsiteX0" fmla="*/ 0 w 7276174"/>
              <a:gd name="connsiteY0" fmla="*/ 0 h 2993286"/>
              <a:gd name="connsiteX1" fmla="*/ 486944 w 7276174"/>
              <a:gd name="connsiteY1" fmla="*/ 0 h 2993286"/>
              <a:gd name="connsiteX2" fmla="*/ 1119411 w 7276174"/>
              <a:gd name="connsiteY2" fmla="*/ 0 h 2993286"/>
              <a:gd name="connsiteX3" fmla="*/ 1606355 w 7276174"/>
              <a:gd name="connsiteY3" fmla="*/ 0 h 2993286"/>
              <a:gd name="connsiteX4" fmla="*/ 2166061 w 7276174"/>
              <a:gd name="connsiteY4" fmla="*/ 0 h 2993286"/>
              <a:gd name="connsiteX5" fmla="*/ 2798528 w 7276174"/>
              <a:gd name="connsiteY5" fmla="*/ 0 h 2993286"/>
              <a:gd name="connsiteX6" fmla="*/ 3503758 w 7276174"/>
              <a:gd name="connsiteY6" fmla="*/ 0 h 2993286"/>
              <a:gd name="connsiteX7" fmla="*/ 3990702 w 7276174"/>
              <a:gd name="connsiteY7" fmla="*/ 0 h 2993286"/>
              <a:gd name="connsiteX8" fmla="*/ 4695931 w 7276174"/>
              <a:gd name="connsiteY8" fmla="*/ 0 h 2993286"/>
              <a:gd name="connsiteX9" fmla="*/ 5110113 w 7276174"/>
              <a:gd name="connsiteY9" fmla="*/ 0 h 2993286"/>
              <a:gd name="connsiteX10" fmla="*/ 5669819 w 7276174"/>
              <a:gd name="connsiteY10" fmla="*/ 0 h 2993286"/>
              <a:gd name="connsiteX11" fmla="*/ 6302286 w 7276174"/>
              <a:gd name="connsiteY11" fmla="*/ 0 h 2993286"/>
              <a:gd name="connsiteX12" fmla="*/ 7276174 w 7276174"/>
              <a:gd name="connsiteY12" fmla="*/ 0 h 2993286"/>
              <a:gd name="connsiteX13" fmla="*/ 7276174 w 7276174"/>
              <a:gd name="connsiteY13" fmla="*/ 658523 h 2993286"/>
              <a:gd name="connsiteX14" fmla="*/ 7276174 w 7276174"/>
              <a:gd name="connsiteY14" fmla="*/ 1167382 h 2993286"/>
              <a:gd name="connsiteX15" fmla="*/ 7276174 w 7276174"/>
              <a:gd name="connsiteY15" fmla="*/ 1676240 h 2993286"/>
              <a:gd name="connsiteX16" fmla="*/ 7276174 w 7276174"/>
              <a:gd name="connsiteY16" fmla="*/ 2334763 h 2993286"/>
              <a:gd name="connsiteX17" fmla="*/ 7276174 w 7276174"/>
              <a:gd name="connsiteY17" fmla="*/ 2993286 h 2993286"/>
              <a:gd name="connsiteX18" fmla="*/ 6789230 w 7276174"/>
              <a:gd name="connsiteY18" fmla="*/ 2993286 h 2993286"/>
              <a:gd name="connsiteX19" fmla="*/ 6084001 w 7276174"/>
              <a:gd name="connsiteY19" fmla="*/ 2993286 h 2993286"/>
              <a:gd name="connsiteX20" fmla="*/ 5451533 w 7276174"/>
              <a:gd name="connsiteY20" fmla="*/ 2993286 h 2993286"/>
              <a:gd name="connsiteX21" fmla="*/ 5110113 w 7276174"/>
              <a:gd name="connsiteY21" fmla="*/ 2993286 h 2993286"/>
              <a:gd name="connsiteX22" fmla="*/ 4550407 w 7276174"/>
              <a:gd name="connsiteY22" fmla="*/ 2993286 h 2993286"/>
              <a:gd name="connsiteX23" fmla="*/ 4136225 w 7276174"/>
              <a:gd name="connsiteY23" fmla="*/ 2993286 h 2993286"/>
              <a:gd name="connsiteX24" fmla="*/ 3430996 w 7276174"/>
              <a:gd name="connsiteY24" fmla="*/ 2993286 h 2993286"/>
              <a:gd name="connsiteX25" fmla="*/ 2944052 w 7276174"/>
              <a:gd name="connsiteY25" fmla="*/ 2993286 h 2993286"/>
              <a:gd name="connsiteX26" fmla="*/ 2602631 w 7276174"/>
              <a:gd name="connsiteY26" fmla="*/ 2993286 h 2993286"/>
              <a:gd name="connsiteX27" fmla="*/ 1897402 w 7276174"/>
              <a:gd name="connsiteY27" fmla="*/ 2993286 h 2993286"/>
              <a:gd name="connsiteX28" fmla="*/ 1555982 w 7276174"/>
              <a:gd name="connsiteY28" fmla="*/ 2993286 h 2993286"/>
              <a:gd name="connsiteX29" fmla="*/ 996276 w 7276174"/>
              <a:gd name="connsiteY29" fmla="*/ 2993286 h 2993286"/>
              <a:gd name="connsiteX30" fmla="*/ 509332 w 7276174"/>
              <a:gd name="connsiteY30" fmla="*/ 2993286 h 2993286"/>
              <a:gd name="connsiteX31" fmla="*/ 0 w 7276174"/>
              <a:gd name="connsiteY31" fmla="*/ 2993286 h 2993286"/>
              <a:gd name="connsiteX32" fmla="*/ 0 w 7276174"/>
              <a:gd name="connsiteY32" fmla="*/ 2394629 h 2993286"/>
              <a:gd name="connsiteX33" fmla="*/ 0 w 7276174"/>
              <a:gd name="connsiteY33" fmla="*/ 1736106 h 2993286"/>
              <a:gd name="connsiteX34" fmla="*/ 0 w 7276174"/>
              <a:gd name="connsiteY34" fmla="*/ 1077583 h 2993286"/>
              <a:gd name="connsiteX35" fmla="*/ 0 w 7276174"/>
              <a:gd name="connsiteY35" fmla="*/ 0 h 29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76174" h="2993286" extrusionOk="0">
                <a:moveTo>
                  <a:pt x="0" y="0"/>
                </a:moveTo>
                <a:cubicBezTo>
                  <a:pt x="238114" y="-48553"/>
                  <a:pt x="342391" y="28186"/>
                  <a:pt x="486944" y="0"/>
                </a:cubicBezTo>
                <a:cubicBezTo>
                  <a:pt x="631497" y="-28186"/>
                  <a:pt x="814770" y="43372"/>
                  <a:pt x="1119411" y="0"/>
                </a:cubicBezTo>
                <a:cubicBezTo>
                  <a:pt x="1424052" y="-43372"/>
                  <a:pt x="1496881" y="34360"/>
                  <a:pt x="1606355" y="0"/>
                </a:cubicBezTo>
                <a:cubicBezTo>
                  <a:pt x="1715829" y="-34360"/>
                  <a:pt x="1942287" y="57788"/>
                  <a:pt x="2166061" y="0"/>
                </a:cubicBezTo>
                <a:cubicBezTo>
                  <a:pt x="2389835" y="-57788"/>
                  <a:pt x="2642487" y="50441"/>
                  <a:pt x="2798528" y="0"/>
                </a:cubicBezTo>
                <a:cubicBezTo>
                  <a:pt x="2954569" y="-50441"/>
                  <a:pt x="3226669" y="28560"/>
                  <a:pt x="3503758" y="0"/>
                </a:cubicBezTo>
                <a:cubicBezTo>
                  <a:pt x="3780847" y="-28560"/>
                  <a:pt x="3854648" y="22836"/>
                  <a:pt x="3990702" y="0"/>
                </a:cubicBezTo>
                <a:cubicBezTo>
                  <a:pt x="4126756" y="-22836"/>
                  <a:pt x="4551033" y="66915"/>
                  <a:pt x="4695931" y="0"/>
                </a:cubicBezTo>
                <a:cubicBezTo>
                  <a:pt x="4840829" y="-66915"/>
                  <a:pt x="4953482" y="5384"/>
                  <a:pt x="5110113" y="0"/>
                </a:cubicBezTo>
                <a:cubicBezTo>
                  <a:pt x="5266744" y="-5384"/>
                  <a:pt x="5522350" y="49165"/>
                  <a:pt x="5669819" y="0"/>
                </a:cubicBezTo>
                <a:cubicBezTo>
                  <a:pt x="5817288" y="-49165"/>
                  <a:pt x="6018938" y="4948"/>
                  <a:pt x="6302286" y="0"/>
                </a:cubicBezTo>
                <a:cubicBezTo>
                  <a:pt x="6585634" y="-4948"/>
                  <a:pt x="6847577" y="5482"/>
                  <a:pt x="7276174" y="0"/>
                </a:cubicBezTo>
                <a:cubicBezTo>
                  <a:pt x="7313272" y="279700"/>
                  <a:pt x="7274120" y="393282"/>
                  <a:pt x="7276174" y="658523"/>
                </a:cubicBezTo>
                <a:cubicBezTo>
                  <a:pt x="7278228" y="923764"/>
                  <a:pt x="7216517" y="981263"/>
                  <a:pt x="7276174" y="1167382"/>
                </a:cubicBezTo>
                <a:cubicBezTo>
                  <a:pt x="7335831" y="1353501"/>
                  <a:pt x="7225007" y="1542646"/>
                  <a:pt x="7276174" y="1676240"/>
                </a:cubicBezTo>
                <a:cubicBezTo>
                  <a:pt x="7327341" y="1809834"/>
                  <a:pt x="7204910" y="2028829"/>
                  <a:pt x="7276174" y="2334763"/>
                </a:cubicBezTo>
                <a:cubicBezTo>
                  <a:pt x="7347438" y="2640697"/>
                  <a:pt x="7271178" y="2680064"/>
                  <a:pt x="7276174" y="2993286"/>
                </a:cubicBezTo>
                <a:cubicBezTo>
                  <a:pt x="7169467" y="3044950"/>
                  <a:pt x="6896860" y="2952949"/>
                  <a:pt x="6789230" y="2993286"/>
                </a:cubicBezTo>
                <a:cubicBezTo>
                  <a:pt x="6681600" y="3033623"/>
                  <a:pt x="6327008" y="2981501"/>
                  <a:pt x="6084001" y="2993286"/>
                </a:cubicBezTo>
                <a:cubicBezTo>
                  <a:pt x="5840994" y="3005071"/>
                  <a:pt x="5727500" y="2953799"/>
                  <a:pt x="5451533" y="2993286"/>
                </a:cubicBezTo>
                <a:cubicBezTo>
                  <a:pt x="5175566" y="3032773"/>
                  <a:pt x="5188847" y="2988051"/>
                  <a:pt x="5110113" y="2993286"/>
                </a:cubicBezTo>
                <a:cubicBezTo>
                  <a:pt x="5031379" y="2998521"/>
                  <a:pt x="4706549" y="2972946"/>
                  <a:pt x="4550407" y="2993286"/>
                </a:cubicBezTo>
                <a:cubicBezTo>
                  <a:pt x="4394265" y="3013626"/>
                  <a:pt x="4230793" y="2951135"/>
                  <a:pt x="4136225" y="2993286"/>
                </a:cubicBezTo>
                <a:cubicBezTo>
                  <a:pt x="4041657" y="3035437"/>
                  <a:pt x="3637624" y="2990355"/>
                  <a:pt x="3430996" y="2993286"/>
                </a:cubicBezTo>
                <a:cubicBezTo>
                  <a:pt x="3224368" y="2996217"/>
                  <a:pt x="3084442" y="2956360"/>
                  <a:pt x="2944052" y="2993286"/>
                </a:cubicBezTo>
                <a:cubicBezTo>
                  <a:pt x="2803662" y="3030212"/>
                  <a:pt x="2700636" y="2971277"/>
                  <a:pt x="2602631" y="2993286"/>
                </a:cubicBezTo>
                <a:cubicBezTo>
                  <a:pt x="2504626" y="3015295"/>
                  <a:pt x="2134350" y="2975391"/>
                  <a:pt x="1897402" y="2993286"/>
                </a:cubicBezTo>
                <a:cubicBezTo>
                  <a:pt x="1660454" y="3011181"/>
                  <a:pt x="1704000" y="2985405"/>
                  <a:pt x="1555982" y="2993286"/>
                </a:cubicBezTo>
                <a:cubicBezTo>
                  <a:pt x="1407964" y="3001167"/>
                  <a:pt x="1215851" y="2992245"/>
                  <a:pt x="996276" y="2993286"/>
                </a:cubicBezTo>
                <a:cubicBezTo>
                  <a:pt x="776701" y="2994327"/>
                  <a:pt x="715874" y="2974561"/>
                  <a:pt x="509332" y="2993286"/>
                </a:cubicBezTo>
                <a:cubicBezTo>
                  <a:pt x="302790" y="3012011"/>
                  <a:pt x="229475" y="2947699"/>
                  <a:pt x="0" y="2993286"/>
                </a:cubicBezTo>
                <a:cubicBezTo>
                  <a:pt x="-19661" y="2743002"/>
                  <a:pt x="51075" y="2594974"/>
                  <a:pt x="0" y="2394629"/>
                </a:cubicBezTo>
                <a:cubicBezTo>
                  <a:pt x="-51075" y="2194284"/>
                  <a:pt x="14550" y="1950647"/>
                  <a:pt x="0" y="1736106"/>
                </a:cubicBezTo>
                <a:cubicBezTo>
                  <a:pt x="-14550" y="1521565"/>
                  <a:pt x="6853" y="1324119"/>
                  <a:pt x="0" y="1077583"/>
                </a:cubicBezTo>
                <a:cubicBezTo>
                  <a:pt x="-6853" y="831047"/>
                  <a:pt x="8121" y="45207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148757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7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Students will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>
                <a:solidFill>
                  <a:srgbClr val="00B0D7"/>
                </a:solidFill>
              </a:rPr>
              <a:t>Tutorials and hour of code</a:t>
            </a:r>
            <a:endParaRPr lang="en-US"/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5046408" cy="2846648"/>
          </a:xfrm>
        </p:spPr>
        <p:txBody>
          <a:bodyPr/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Newbies:  Complete the first three interactive tutorials:</a:t>
            </a:r>
          </a:p>
          <a:p>
            <a:pPr marL="971550" lvl="1" indent="-5143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CA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Movement (3:25)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CA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and Break (7:59)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 (5:37)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Gamers Complete Hour of Code</a:t>
            </a:r>
          </a:p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289694" y="2662529"/>
            <a:ext cx="4074002" cy="1838873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newbies complete Tutorials 1-3, they could start navigating through the Hour of Code world.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CA" sz="18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Leave time for student reflection.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Extension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Graphic 9" descr="Lightbulb and pencil with solid fill">
            <a:hlinkClick r:id="rId7"/>
            <a:extLst>
              <a:ext uri="{FF2B5EF4-FFF2-40B4-BE49-F238E27FC236}">
                <a16:creationId xmlns:a16="http://schemas.microsoft.com/office/drawing/2014/main" id="{A9C3EB28-0028-4769-91CE-7F402BA234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6699" y="5865087"/>
            <a:ext cx="778019" cy="7780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C7829D-6D84-4A50-A74D-9F024BD1A3AE}"/>
              </a:ext>
            </a:extLst>
          </p:cNvPr>
          <p:cNvSpPr txBox="1"/>
          <p:nvPr/>
        </p:nvSpPr>
        <p:spPr>
          <a:xfrm>
            <a:off x="8031759" y="5988268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7"/>
              </a:rPr>
              <a:t>Student Reflection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9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3" t="-280" r="-72" b="10314"/>
          <a:stretch/>
        </p:blipFill>
        <p:spPr>
          <a:xfrm>
            <a:off x="790339" y="731520"/>
            <a:ext cx="5311203" cy="534543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251" y="1391960"/>
            <a:ext cx="5011410" cy="651448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TIPS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90250" y="2437801"/>
            <a:ext cx="5545075" cy="3979041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When signing in, the student will need to use the full SD72 Microsoft login:  firstname.lastname@stu.sd72.bc.ca</a:t>
            </a:r>
          </a:p>
          <a:p>
            <a:r>
              <a:rPr lang="en-US"/>
              <a:t>Students can save worlds and access them again later from their own world.</a:t>
            </a:r>
          </a:p>
          <a:p>
            <a:r>
              <a:rPr lang="en-US"/>
              <a:t>Pressing “H” on the keyboard will display the navigation keys on the screen.</a:t>
            </a:r>
          </a:p>
          <a:p>
            <a:r>
              <a:rPr lang="en-US"/>
              <a:t>The function of the different buttons on the mouse will change with interaction:  these functions will be displayed on the screen.</a:t>
            </a:r>
          </a:p>
        </p:txBody>
      </p:sp>
    </p:spTree>
    <p:extLst>
      <p:ext uri="{BB962C8B-B14F-4D97-AF65-F5344CB8AC3E}">
        <p14:creationId xmlns:p14="http://schemas.microsoft.com/office/powerpoint/2010/main" val="2442076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ecraft Template.potx" id="{0344CD2B-D48A-4836-BFDE-A726A36D5CB5}" vid="{B7EB383D-5285-4E0D-B235-32ACBBED30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E86FF5DCE1E4F9395C480A7EFF580" ma:contentTypeVersion="1" ma:contentTypeDescription="Create a new document." ma:contentTypeScope="" ma:versionID="2c8fa27382dacc6170eae74bd0668c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CA4B8F-3126-421B-B711-52F3AED3867F}"/>
</file>

<file path=customXml/itemProps3.xml><?xml version="1.0" encoding="utf-8"?>
<ds:datastoreItem xmlns:ds="http://schemas.openxmlformats.org/officeDocument/2006/customXml" ds:itemID="{079E0125-8687-41E1-A940-D1B87EA6680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Minecraft Education</vt:lpstr>
      <vt:lpstr>Integrating ADST</vt:lpstr>
      <vt:lpstr>SD72 Minecraft Education Edition</vt:lpstr>
      <vt:lpstr>TASK</vt:lpstr>
      <vt:lpstr>preparation </vt:lpstr>
      <vt:lpstr>MINECRAFT READINESS</vt:lpstr>
      <vt:lpstr>Introduction – Learning the Minecraft Features</vt:lpstr>
      <vt:lpstr>Students will</vt:lpstr>
      <vt:lpstr>TIPS</vt:lpstr>
      <vt:lpstr>Video – Tutorial </vt:lpstr>
      <vt:lpstr>MINECRAFT KEYBOARD &amp; MOUSE CONTROLS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revision>1</cp:revision>
  <dcterms:created xsi:type="dcterms:W3CDTF">2021-02-23T03:04:24Z</dcterms:created>
  <dcterms:modified xsi:type="dcterms:W3CDTF">2021-03-08T20:19:21Z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0x0101000B3E86FF5DCE1E4F9395C480A7EFF580</vt:lpwstr>
  </property>
</Properties>
</file>