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viewProps" Target="viewProps.xml"/><Relationship Id="rId1" Type="http://schemas.openxmlformats.org/officeDocument/2006/relationships/theme" Target="theme/theme2.xml"/><Relationship Id="rId6" Type="http://schemas.openxmlformats.org/officeDocument/2006/relationships/slide" Target="slides/slide1.xml"/><Relationship Id="rId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5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5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sp>
        <p:nvSpPr>
          <p:cNvPr id="57" name="Google Shape;57;p13"/>
          <p:cNvSpPr txBox="1"/>
          <p:nvPr/>
        </p:nvSpPr>
        <p:spPr>
          <a:xfrm>
            <a:off x="531325" y="2186000"/>
            <a:ext cx="9123600" cy="698400"/>
          </a:xfrm>
          <a:prstGeom prst="rect">
            <a:avLst/>
          </a:prstGeom>
          <a:solidFill>
            <a:srgbClr val="EA999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Character’s name: (Insert text here)</a:t>
            </a:r>
            <a:endParaRPr sz="2400"/>
          </a:p>
        </p:txBody>
      </p:sp>
      <p:sp>
        <p:nvSpPr>
          <p:cNvPr id="58" name="Google Shape;58;p13"/>
          <p:cNvSpPr/>
          <p:nvPr/>
        </p:nvSpPr>
        <p:spPr>
          <a:xfrm>
            <a:off x="607225" y="3051275"/>
            <a:ext cx="3825600" cy="2049300"/>
          </a:xfrm>
          <a:prstGeom prst="wedgeRoundRectCallout">
            <a:avLst>
              <a:gd fmla="val -40080" name="adj1"/>
              <a:gd fmla="val 64078" name="adj2"/>
              <a:gd fmla="val 0" name="adj3"/>
            </a:avLst>
          </a:prstGeom>
          <a:solidFill>
            <a:srgbClr val="B6D7A8"/>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What the character says and does:</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
        <p:nvSpPr>
          <p:cNvPr id="59" name="Google Shape;59;p13"/>
          <p:cNvSpPr/>
          <p:nvPr/>
        </p:nvSpPr>
        <p:spPr>
          <a:xfrm>
            <a:off x="4660400" y="3127175"/>
            <a:ext cx="4903200" cy="1973400"/>
          </a:xfrm>
          <a:prstGeom prst="cloudCallout">
            <a:avLst>
              <a:gd fmla="val -41374" name="adj1"/>
              <a:gd fmla="val 53850" name="adj2"/>
            </a:avLst>
          </a:prstGeom>
          <a:solidFill>
            <a:srgbClr val="CFE2F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What others think about character:</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
        <p:nvSpPr>
          <p:cNvPr id="60" name="Google Shape;60;p13"/>
          <p:cNvSpPr/>
          <p:nvPr/>
        </p:nvSpPr>
        <p:spPr>
          <a:xfrm>
            <a:off x="743850" y="5616775"/>
            <a:ext cx="3916500" cy="1973400"/>
          </a:xfrm>
          <a:prstGeom prst="bevel">
            <a:avLst>
              <a:gd fmla="val 12500" name="adj"/>
            </a:avLst>
          </a:prstGeom>
          <a:solidFill>
            <a:srgbClr val="D5A6BD"/>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How the character looks/feels:</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
        <p:nvSpPr>
          <p:cNvPr id="61" name="Google Shape;61;p13"/>
          <p:cNvSpPr/>
          <p:nvPr/>
        </p:nvSpPr>
        <p:spPr>
          <a:xfrm>
            <a:off x="4994375" y="5616775"/>
            <a:ext cx="4660500" cy="1597200"/>
          </a:xfrm>
          <a:prstGeom prst="horizontalScroll">
            <a:avLst>
              <a:gd fmla="val 12500" name="adj"/>
            </a:avLst>
          </a:prstGeom>
          <a:solidFill>
            <a:srgbClr val="FFE599"/>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How I feel about the character:</a:t>
            </a:r>
            <a:endParaRPr b="1" u="sng"/>
          </a:p>
          <a:p>
            <a:pPr indent="0" lvl="0" marL="0" rtl="0" algn="l">
              <a:spcBef>
                <a:spcPts val="0"/>
              </a:spcBef>
              <a:spcAft>
                <a:spcPts val="0"/>
              </a:spcAft>
              <a:buNone/>
            </a:pPr>
            <a:r>
              <a:t/>
            </a:r>
            <a:endParaRPr/>
          </a:p>
          <a:p>
            <a:pPr indent="0" lvl="0" marL="0" rtl="0" algn="l">
              <a:spcBef>
                <a:spcPts val="0"/>
              </a:spcBef>
              <a:spcAft>
                <a:spcPts val="0"/>
              </a:spcAft>
              <a:buNone/>
            </a:pPr>
            <a:r>
              <a:rPr lang="en"/>
              <a:t>(Insert text here)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D61EBDB7D03444A5DCB39A120A134C" ma:contentTypeVersion="0" ma:contentTypeDescription="Create a new document." ma:contentTypeScope="" ma:versionID="394d22f10f8d6987306bb097c60ae2ef">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74A3B8-469F-4B4A-86BD-61B4ED2EEE13}"/>
</file>

<file path=customXml/itemProps2.xml><?xml version="1.0" encoding="utf-8"?>
<ds:datastoreItem xmlns:ds="http://schemas.openxmlformats.org/officeDocument/2006/customXml" ds:itemID="{49FB2226-37B8-4BB3-9B2E-674D1F691C08}"/>
</file>

<file path=customXml/itemProps3.xml><?xml version="1.0" encoding="utf-8"?>
<ds:datastoreItem xmlns:ds="http://schemas.openxmlformats.org/officeDocument/2006/customXml" ds:itemID="{CFFCFDE7-6F47-4ABC-9E7C-0F12D9CBE0CF}"/>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0x0101004AD61EBDB7D03444A5DCB39A120A134C</vt:lpwstr>
  </property>
</Properties>
</file>