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2"/>
  </p:normalViewPr>
  <p:slideViewPr>
    <p:cSldViewPr snapToGrid="0" snapToObjects="1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Hagen" userId="46ea4fe1-9223-4299-b8da-3da92c4fcb44" providerId="ADAL" clId="{644A5683-D8E4-44FB-B1A9-81A9926E5006}"/>
    <pc:docChg chg="custSel modSld">
      <pc:chgData name="Shannon Hagen" userId="46ea4fe1-9223-4299-b8da-3da92c4fcb44" providerId="ADAL" clId="{644A5683-D8E4-44FB-B1A9-81A9926E5006}" dt="2020-11-25T21:42:43.011" v="75" actId="255"/>
      <pc:docMkLst>
        <pc:docMk/>
      </pc:docMkLst>
      <pc:sldChg chg="modSp mod">
        <pc:chgData name="Shannon Hagen" userId="46ea4fe1-9223-4299-b8da-3da92c4fcb44" providerId="ADAL" clId="{644A5683-D8E4-44FB-B1A9-81A9926E5006}" dt="2020-11-25T21:42:43.011" v="75" actId="255"/>
        <pc:sldMkLst>
          <pc:docMk/>
          <pc:sldMk cId="381422526" sldId="258"/>
        </pc:sldMkLst>
        <pc:spChg chg="mod">
          <ac:chgData name="Shannon Hagen" userId="46ea4fe1-9223-4299-b8da-3da92c4fcb44" providerId="ADAL" clId="{644A5683-D8E4-44FB-B1A9-81A9926E5006}" dt="2020-11-25T21:38:08.276" v="23" actId="20577"/>
          <ac:spMkLst>
            <pc:docMk/>
            <pc:sldMk cId="381422526" sldId="258"/>
            <ac:spMk id="6" creationId="{E663E4A6-E2D0-1F4E-BB9E-BC83131B3674}"/>
          </ac:spMkLst>
        </pc:spChg>
        <pc:spChg chg="mod">
          <ac:chgData name="Shannon Hagen" userId="46ea4fe1-9223-4299-b8da-3da92c4fcb44" providerId="ADAL" clId="{644A5683-D8E4-44FB-B1A9-81A9926E5006}" dt="2020-11-25T21:42:43.011" v="75" actId="255"/>
          <ac:spMkLst>
            <pc:docMk/>
            <pc:sldMk cId="381422526" sldId="258"/>
            <ac:spMk id="22" creationId="{92D832C1-E8F5-C448-8F38-AEAEAE7DD329}"/>
          </ac:spMkLst>
        </pc:spChg>
        <pc:spChg chg="mod">
          <ac:chgData name="Shannon Hagen" userId="46ea4fe1-9223-4299-b8da-3da92c4fcb44" providerId="ADAL" clId="{644A5683-D8E4-44FB-B1A9-81A9926E5006}" dt="2020-11-25T21:37:34.926" v="8" actId="20577"/>
          <ac:spMkLst>
            <pc:docMk/>
            <pc:sldMk cId="381422526" sldId="258"/>
            <ac:spMk id="24" creationId="{97DE783F-09FD-2148-AC7D-CE0BA4ED458D}"/>
          </ac:spMkLst>
        </pc:spChg>
      </pc:sldChg>
    </pc:docChg>
  </pc:docChgLst>
  <pc:docChgLst>
    <pc:chgData name="Shannon Hagen" userId="46ea4fe1-9223-4299-b8da-3da92c4fcb44" providerId="ADAL" clId="{1C301175-F01F-46D6-8A76-DE88191365BD}"/>
    <pc:docChg chg="undo custSel modSld">
      <pc:chgData name="Shannon Hagen" userId="46ea4fe1-9223-4299-b8da-3da92c4fcb44" providerId="ADAL" clId="{1C301175-F01F-46D6-8A76-DE88191365BD}" dt="2020-11-26T19:57:22.407" v="14" actId="1076"/>
      <pc:docMkLst>
        <pc:docMk/>
      </pc:docMkLst>
      <pc:sldChg chg="addSp delSp modSp mod">
        <pc:chgData name="Shannon Hagen" userId="46ea4fe1-9223-4299-b8da-3da92c4fcb44" providerId="ADAL" clId="{1C301175-F01F-46D6-8A76-DE88191365BD}" dt="2020-11-26T19:57:22.407" v="14" actId="1076"/>
        <pc:sldMkLst>
          <pc:docMk/>
          <pc:sldMk cId="381422526" sldId="258"/>
        </pc:sldMkLst>
        <pc:spChg chg="mod">
          <ac:chgData name="Shannon Hagen" userId="46ea4fe1-9223-4299-b8da-3da92c4fcb44" providerId="ADAL" clId="{1C301175-F01F-46D6-8A76-DE88191365BD}" dt="2020-11-26T19:56:57.673" v="12" actId="1076"/>
          <ac:spMkLst>
            <pc:docMk/>
            <pc:sldMk cId="381422526" sldId="258"/>
            <ac:spMk id="6" creationId="{E663E4A6-E2D0-1F4E-BB9E-BC83131B3674}"/>
          </ac:spMkLst>
        </pc:spChg>
        <pc:spChg chg="add del mod">
          <ac:chgData name="Shannon Hagen" userId="46ea4fe1-9223-4299-b8da-3da92c4fcb44" providerId="ADAL" clId="{1C301175-F01F-46D6-8A76-DE88191365BD}" dt="2020-11-26T19:57:22.407" v="14" actId="1076"/>
          <ac:spMkLst>
            <pc:docMk/>
            <pc:sldMk cId="381422526" sldId="258"/>
            <ac:spMk id="22" creationId="{92D832C1-E8F5-C448-8F38-AEAEAE7DD329}"/>
          </ac:spMkLst>
        </pc:spChg>
      </pc:sldChg>
    </pc:docChg>
  </pc:docChgLst>
  <pc:docChgLst>
    <pc:chgData name="Shannon Hagen" userId="46ea4fe1-9223-4299-b8da-3da92c4fcb44" providerId="ADAL" clId="{E315C738-3D05-4682-8D6D-E2B6CC052A72}"/>
    <pc:docChg chg="delSld">
      <pc:chgData name="Shannon Hagen" userId="46ea4fe1-9223-4299-b8da-3da92c4fcb44" providerId="ADAL" clId="{E315C738-3D05-4682-8D6D-E2B6CC052A72}" dt="2021-12-23T17:45:42.260" v="0" actId="2696"/>
      <pc:docMkLst>
        <pc:docMk/>
      </pc:docMkLst>
      <pc:sldChg chg="del">
        <pc:chgData name="Shannon Hagen" userId="46ea4fe1-9223-4299-b8da-3da92c4fcb44" providerId="ADAL" clId="{E315C738-3D05-4682-8D6D-E2B6CC052A72}" dt="2021-12-23T17:45:42.260" v="0" actId="2696"/>
        <pc:sldMkLst>
          <pc:docMk/>
          <pc:sldMk cId="381422526" sldId="258"/>
        </pc:sldMkLst>
      </pc:sldChg>
    </pc:docChg>
  </pc:docChgLst>
  <pc:docChgLst>
    <pc:chgData name="Shannon Hagen" userId="46ea4fe1-9223-4299-b8da-3da92c4fcb44" providerId="ADAL" clId="{16BCAA8A-BE4F-1543-A3CA-4002AACF4721}"/>
    <pc:docChg chg="undo custSel modSld">
      <pc:chgData name="Shannon Hagen" userId="46ea4fe1-9223-4299-b8da-3da92c4fcb44" providerId="ADAL" clId="{16BCAA8A-BE4F-1543-A3CA-4002AACF4721}" dt="2020-11-25T14:59:10.550" v="422" actId="20577"/>
      <pc:docMkLst>
        <pc:docMk/>
      </pc:docMkLst>
      <pc:sldChg chg="addSp delSp modSp mod">
        <pc:chgData name="Shannon Hagen" userId="46ea4fe1-9223-4299-b8da-3da92c4fcb44" providerId="ADAL" clId="{16BCAA8A-BE4F-1543-A3CA-4002AACF4721}" dt="2020-11-25T14:45:41.563" v="413" actId="1582"/>
        <pc:sldMkLst>
          <pc:docMk/>
          <pc:sldMk cId="3867887341" sldId="257"/>
        </pc:sldMkLst>
        <pc:spChg chg="add mod">
          <ac:chgData name="Shannon Hagen" userId="46ea4fe1-9223-4299-b8da-3da92c4fcb44" providerId="ADAL" clId="{16BCAA8A-BE4F-1543-A3CA-4002AACF4721}" dt="2020-11-25T14:45:41.563" v="413" actId="1582"/>
          <ac:spMkLst>
            <pc:docMk/>
            <pc:sldMk cId="3867887341" sldId="257"/>
            <ac:spMk id="3" creationId="{A3859F6D-108B-CE4F-BB7B-D0E411973AD7}"/>
          </ac:spMkLst>
        </pc:spChg>
        <pc:spChg chg="mod">
          <ac:chgData name="Shannon Hagen" userId="46ea4fe1-9223-4299-b8da-3da92c4fcb44" providerId="ADAL" clId="{16BCAA8A-BE4F-1543-A3CA-4002AACF4721}" dt="2020-11-24T16:55:50.238" v="255" actId="108"/>
          <ac:spMkLst>
            <pc:docMk/>
            <pc:sldMk cId="3867887341" sldId="257"/>
            <ac:spMk id="6" creationId="{E663E4A6-E2D0-1F4E-BB9E-BC83131B3674}"/>
          </ac:spMkLst>
        </pc:spChg>
        <pc:spChg chg="mod">
          <ac:chgData name="Shannon Hagen" userId="46ea4fe1-9223-4299-b8da-3da92c4fcb44" providerId="ADAL" clId="{16BCAA8A-BE4F-1543-A3CA-4002AACF4721}" dt="2020-11-25T14:44:59.362" v="408"/>
          <ac:spMkLst>
            <pc:docMk/>
            <pc:sldMk cId="3867887341" sldId="257"/>
            <ac:spMk id="18" creationId="{371C50EC-E43D-4C4F-B894-01D765022A72}"/>
          </ac:spMkLst>
        </pc:spChg>
        <pc:spChg chg="del">
          <ac:chgData name="Shannon Hagen" userId="46ea4fe1-9223-4299-b8da-3da92c4fcb44" providerId="ADAL" clId="{16BCAA8A-BE4F-1543-A3CA-4002AACF4721}" dt="2020-11-24T16:54:42.971" v="187" actId="478"/>
          <ac:spMkLst>
            <pc:docMk/>
            <pc:sldMk cId="3867887341" sldId="257"/>
            <ac:spMk id="18" creationId="{FCAE9314-9237-5747-BD40-828E69A2362E}"/>
          </ac:spMkLst>
        </pc:spChg>
        <pc:spChg chg="del mod">
          <ac:chgData name="Shannon Hagen" userId="46ea4fe1-9223-4299-b8da-3da92c4fcb44" providerId="ADAL" clId="{16BCAA8A-BE4F-1543-A3CA-4002AACF4721}" dt="2020-11-24T16:57:14.146" v="258" actId="478"/>
          <ac:spMkLst>
            <pc:docMk/>
            <pc:sldMk cId="3867887341" sldId="257"/>
            <ac:spMk id="20" creationId="{46FD7159-A96A-C34F-AA61-C371F208F926}"/>
          </ac:spMkLst>
        </pc:spChg>
        <pc:spChg chg="mod">
          <ac:chgData name="Shannon Hagen" userId="46ea4fe1-9223-4299-b8da-3da92c4fcb44" providerId="ADAL" clId="{16BCAA8A-BE4F-1543-A3CA-4002AACF4721}" dt="2020-11-24T16:58:03.595" v="264" actId="14100"/>
          <ac:spMkLst>
            <pc:docMk/>
            <pc:sldMk cId="3867887341" sldId="257"/>
            <ac:spMk id="22" creationId="{92D832C1-E8F5-C448-8F38-AEAEAE7DD329}"/>
          </ac:spMkLst>
        </pc:spChg>
        <pc:spChg chg="mod">
          <ac:chgData name="Shannon Hagen" userId="46ea4fe1-9223-4299-b8da-3da92c4fcb44" providerId="ADAL" clId="{16BCAA8A-BE4F-1543-A3CA-4002AACF4721}" dt="2020-11-24T16:54:58.618" v="200" actId="20577"/>
          <ac:spMkLst>
            <pc:docMk/>
            <pc:sldMk cId="3867887341" sldId="257"/>
            <ac:spMk id="24" creationId="{97DE783F-09FD-2148-AC7D-CE0BA4ED458D}"/>
          </ac:spMkLst>
        </pc:spChg>
        <pc:spChg chg="mod">
          <ac:chgData name="Shannon Hagen" userId="46ea4fe1-9223-4299-b8da-3da92c4fcb44" providerId="ADAL" clId="{16BCAA8A-BE4F-1543-A3CA-4002AACF4721}" dt="2020-11-25T14:44:59.362" v="408"/>
          <ac:spMkLst>
            <pc:docMk/>
            <pc:sldMk cId="3867887341" sldId="257"/>
            <ac:spMk id="25" creationId="{6DDA8764-488D-44FA-A5E7-0B390C266339}"/>
          </ac:spMkLst>
        </pc:spChg>
        <pc:spChg chg="mod">
          <ac:chgData name="Shannon Hagen" userId="46ea4fe1-9223-4299-b8da-3da92c4fcb44" providerId="ADAL" clId="{16BCAA8A-BE4F-1543-A3CA-4002AACF4721}" dt="2020-11-25T14:44:59.362" v="408"/>
          <ac:spMkLst>
            <pc:docMk/>
            <pc:sldMk cId="3867887341" sldId="257"/>
            <ac:spMk id="27" creationId="{D95250C6-9352-41B8-94DE-A146AC7B1A4D}"/>
          </ac:spMkLst>
        </pc:spChg>
        <pc:spChg chg="mod">
          <ac:chgData name="Shannon Hagen" userId="46ea4fe1-9223-4299-b8da-3da92c4fcb44" providerId="ADAL" clId="{16BCAA8A-BE4F-1543-A3CA-4002AACF4721}" dt="2020-11-25T14:44:59.362" v="408"/>
          <ac:spMkLst>
            <pc:docMk/>
            <pc:sldMk cId="3867887341" sldId="257"/>
            <ac:spMk id="29" creationId="{7A03B640-AB98-4B53-813F-347A75D0535C}"/>
          </ac:spMkLst>
        </pc:spChg>
        <pc:spChg chg="mod">
          <ac:chgData name="Shannon Hagen" userId="46ea4fe1-9223-4299-b8da-3da92c4fcb44" providerId="ADAL" clId="{16BCAA8A-BE4F-1543-A3CA-4002AACF4721}" dt="2020-11-25T14:44:59.362" v="408"/>
          <ac:spMkLst>
            <pc:docMk/>
            <pc:sldMk cId="3867887341" sldId="257"/>
            <ac:spMk id="30" creationId="{B5553F27-BC11-4A52-81C0-0DC7F6E2303A}"/>
          </ac:spMkLst>
        </pc:spChg>
        <pc:grpChg chg="add mod">
          <ac:chgData name="Shannon Hagen" userId="46ea4fe1-9223-4299-b8da-3da92c4fcb44" providerId="ADAL" clId="{16BCAA8A-BE4F-1543-A3CA-4002AACF4721}" dt="2020-11-25T14:44:35.006" v="406" actId="1076"/>
          <ac:grpSpMkLst>
            <pc:docMk/>
            <pc:sldMk cId="3867887341" sldId="257"/>
            <ac:grpSpMk id="2" creationId="{B06FE37C-CA03-234F-9BF4-402CE9D56260}"/>
          </ac:grpSpMkLst>
        </pc:grpChg>
        <pc:picChg chg="mod">
          <ac:chgData name="Shannon Hagen" userId="46ea4fe1-9223-4299-b8da-3da92c4fcb44" providerId="ADAL" clId="{16BCAA8A-BE4F-1543-A3CA-4002AACF4721}" dt="2020-11-25T14:44:59.362" v="408"/>
          <ac:picMkLst>
            <pc:docMk/>
            <pc:sldMk cId="3867887341" sldId="257"/>
            <ac:picMk id="12" creationId="{E47390D1-FDD4-493D-AD5C-B8F31F96734A}"/>
          </ac:picMkLst>
        </pc:picChg>
        <pc:picChg chg="mod">
          <ac:chgData name="Shannon Hagen" userId="46ea4fe1-9223-4299-b8da-3da92c4fcb44" providerId="ADAL" clId="{16BCAA8A-BE4F-1543-A3CA-4002AACF4721}" dt="2020-11-25T14:44:59.362" v="408"/>
          <ac:picMkLst>
            <pc:docMk/>
            <pc:sldMk cId="3867887341" sldId="257"/>
            <ac:picMk id="14" creationId="{2DB67FE1-712C-4154-A419-57B960943887}"/>
          </ac:picMkLst>
        </pc:picChg>
        <pc:picChg chg="mod">
          <ac:chgData name="Shannon Hagen" userId="46ea4fe1-9223-4299-b8da-3da92c4fcb44" providerId="ADAL" clId="{16BCAA8A-BE4F-1543-A3CA-4002AACF4721}" dt="2020-11-25T14:44:05.486" v="403" actId="1076"/>
          <ac:picMkLst>
            <pc:docMk/>
            <pc:sldMk cId="3867887341" sldId="257"/>
            <ac:picMk id="28" creationId="{5B0AA131-E2C5-544F-A32A-32150BFFC8C0}"/>
          </ac:picMkLst>
        </pc:picChg>
        <pc:cxnChg chg="add mod">
          <ac:chgData name="Shannon Hagen" userId="46ea4fe1-9223-4299-b8da-3da92c4fcb44" providerId="ADAL" clId="{16BCAA8A-BE4F-1543-A3CA-4002AACF4721}" dt="2020-11-24T16:58:06.481" v="265" actId="14100"/>
          <ac:cxnSpMkLst>
            <pc:docMk/>
            <pc:sldMk cId="3867887341" sldId="257"/>
            <ac:cxnSpMk id="3" creationId="{0A7EBCED-9E03-DC45-84AD-A5AA04F84DE3}"/>
          </ac:cxnSpMkLst>
        </pc:cxnChg>
      </pc:sldChg>
      <pc:sldChg chg="modSp mod">
        <pc:chgData name="Shannon Hagen" userId="46ea4fe1-9223-4299-b8da-3da92c4fcb44" providerId="ADAL" clId="{16BCAA8A-BE4F-1543-A3CA-4002AACF4721}" dt="2020-11-25T14:59:10.550" v="422" actId="20577"/>
        <pc:sldMkLst>
          <pc:docMk/>
          <pc:sldMk cId="381422526" sldId="258"/>
        </pc:sldMkLst>
        <pc:spChg chg="mod">
          <ac:chgData name="Shannon Hagen" userId="46ea4fe1-9223-4299-b8da-3da92c4fcb44" providerId="ADAL" clId="{16BCAA8A-BE4F-1543-A3CA-4002AACF4721}" dt="2020-11-25T14:59:10.550" v="422" actId="20577"/>
          <ac:spMkLst>
            <pc:docMk/>
            <pc:sldMk cId="381422526" sldId="258"/>
            <ac:spMk id="6" creationId="{E663E4A6-E2D0-1F4E-BB9E-BC83131B3674}"/>
          </ac:spMkLst>
        </pc:spChg>
        <pc:spChg chg="mod">
          <ac:chgData name="Shannon Hagen" userId="46ea4fe1-9223-4299-b8da-3da92c4fcb44" providerId="ADAL" clId="{16BCAA8A-BE4F-1543-A3CA-4002AACF4721}" dt="2020-11-25T14:58:35.577" v="417" actId="255"/>
          <ac:spMkLst>
            <pc:docMk/>
            <pc:sldMk cId="381422526" sldId="258"/>
            <ac:spMk id="22" creationId="{92D832C1-E8F5-C448-8F38-AEAEAE7DD329}"/>
          </ac:spMkLst>
        </pc:spChg>
        <pc:spChg chg="mod">
          <ac:chgData name="Shannon Hagen" userId="46ea4fe1-9223-4299-b8da-3da92c4fcb44" providerId="ADAL" clId="{16BCAA8A-BE4F-1543-A3CA-4002AACF4721}" dt="2020-11-25T14:58:16.369" v="415" actId="20577"/>
          <ac:spMkLst>
            <pc:docMk/>
            <pc:sldMk cId="381422526" sldId="258"/>
            <ac:spMk id="24" creationId="{97DE783F-09FD-2148-AC7D-CE0BA4ED458D}"/>
          </ac:spMkLst>
        </pc:spChg>
      </pc:sldChg>
    </pc:docChg>
  </pc:docChgLst>
  <pc:docChgLst>
    <pc:chgData name="Shannon Hagen" userId="46ea4fe1-9223-4299-b8da-3da92c4fcb44" providerId="ADAL" clId="{4032685A-7A3F-4D44-A887-6D2045026343}"/>
    <pc:docChg chg="undo custSel addSld modSld">
      <pc:chgData name="Shannon Hagen" userId="46ea4fe1-9223-4299-b8da-3da92c4fcb44" providerId="ADAL" clId="{4032685A-7A3F-4D44-A887-6D2045026343}" dt="2020-11-24T21:49:15.052" v="1133" actId="1036"/>
      <pc:docMkLst>
        <pc:docMk/>
      </pc:docMkLst>
      <pc:sldChg chg="addSp delSp modSp mod">
        <pc:chgData name="Shannon Hagen" userId="46ea4fe1-9223-4299-b8da-3da92c4fcb44" providerId="ADAL" clId="{4032685A-7A3F-4D44-A887-6D2045026343}" dt="2020-11-24T21:49:15.052" v="1133" actId="1036"/>
        <pc:sldMkLst>
          <pc:docMk/>
          <pc:sldMk cId="3867887341" sldId="257"/>
        </pc:sldMkLst>
        <pc:spChg chg="mod">
          <ac:chgData name="Shannon Hagen" userId="46ea4fe1-9223-4299-b8da-3da92c4fcb44" providerId="ADAL" clId="{4032685A-7A3F-4D44-A887-6D2045026343}" dt="2020-11-24T21:33:24.046" v="836" actId="20577"/>
          <ac:spMkLst>
            <pc:docMk/>
            <pc:sldMk cId="3867887341" sldId="257"/>
            <ac:spMk id="6" creationId="{E663E4A6-E2D0-1F4E-BB9E-BC83131B3674}"/>
          </ac:spMkLst>
        </pc:spChg>
        <pc:spChg chg="mod">
          <ac:chgData name="Shannon Hagen" userId="46ea4fe1-9223-4299-b8da-3da92c4fcb44" providerId="ADAL" clId="{4032685A-7A3F-4D44-A887-6D2045026343}" dt="2020-11-24T21:48:56.683" v="1108" actId="1036"/>
          <ac:spMkLst>
            <pc:docMk/>
            <pc:sldMk cId="3867887341" sldId="257"/>
            <ac:spMk id="7" creationId="{CC5B18B1-2A23-2B4B-A082-326BCCE6456C}"/>
          </ac:spMkLst>
        </pc:spChg>
        <pc:spChg chg="mod">
          <ac:chgData name="Shannon Hagen" userId="46ea4fe1-9223-4299-b8da-3da92c4fcb44" providerId="ADAL" clId="{4032685A-7A3F-4D44-A887-6D2045026343}" dt="2020-11-24T21:48:59.880" v="1115" actId="1036"/>
          <ac:spMkLst>
            <pc:docMk/>
            <pc:sldMk cId="3867887341" sldId="257"/>
            <ac:spMk id="8" creationId="{7E3F1E46-CE61-5340-AD91-E5A41B7A3DFD}"/>
          </ac:spMkLst>
        </pc:spChg>
        <pc:spChg chg="mod">
          <ac:chgData name="Shannon Hagen" userId="46ea4fe1-9223-4299-b8da-3da92c4fcb44" providerId="ADAL" clId="{4032685A-7A3F-4D44-A887-6D2045026343}" dt="2020-11-24T21:49:02.042" v="1119" actId="1036"/>
          <ac:spMkLst>
            <pc:docMk/>
            <pc:sldMk cId="3867887341" sldId="257"/>
            <ac:spMk id="9" creationId="{619F2EC5-8F39-014D-8FE2-F7D89D5D2747}"/>
          </ac:spMkLst>
        </pc:spChg>
        <pc:spChg chg="mod">
          <ac:chgData name="Shannon Hagen" userId="46ea4fe1-9223-4299-b8da-3da92c4fcb44" providerId="ADAL" clId="{4032685A-7A3F-4D44-A887-6D2045026343}" dt="2020-11-24T21:49:09.160" v="1127" actId="1036"/>
          <ac:spMkLst>
            <pc:docMk/>
            <pc:sldMk cId="3867887341" sldId="257"/>
            <ac:spMk id="10" creationId="{6A305FFD-A553-8B45-9026-0D9BB8907538}"/>
          </ac:spMkLst>
        </pc:spChg>
        <pc:spChg chg="add del mod">
          <ac:chgData name="Shannon Hagen" userId="46ea4fe1-9223-4299-b8da-3da92c4fcb44" providerId="ADAL" clId="{4032685A-7A3F-4D44-A887-6D2045026343}" dt="2020-11-24T21:42:43.768" v="860" actId="478"/>
          <ac:spMkLst>
            <pc:docMk/>
            <pc:sldMk cId="3867887341" sldId="257"/>
            <ac:spMk id="15" creationId="{45FE86DE-AA81-4BE0-A8D7-E7893144B6EE}"/>
          </ac:spMkLst>
        </pc:spChg>
        <pc:spChg chg="add mod">
          <ac:chgData name="Shannon Hagen" userId="46ea4fe1-9223-4299-b8da-3da92c4fcb44" providerId="ADAL" clId="{4032685A-7A3F-4D44-A887-6D2045026343}" dt="2020-11-24T21:43:11.437" v="866" actId="1076"/>
          <ac:spMkLst>
            <pc:docMk/>
            <pc:sldMk cId="3867887341" sldId="257"/>
            <ac:spMk id="17" creationId="{A9946226-C561-4B6C-A0B2-23492F90EE59}"/>
          </ac:spMkLst>
        </pc:spChg>
        <pc:spChg chg="add mod">
          <ac:chgData name="Shannon Hagen" userId="46ea4fe1-9223-4299-b8da-3da92c4fcb44" providerId="ADAL" clId="{4032685A-7A3F-4D44-A887-6D2045026343}" dt="2020-11-24T21:46:24.943" v="1091" actId="20577"/>
          <ac:spMkLst>
            <pc:docMk/>
            <pc:sldMk cId="3867887341" sldId="257"/>
            <ac:spMk id="18" creationId="{371C50EC-E43D-4C4F-B894-01D765022A72}"/>
          </ac:spMkLst>
        </pc:spChg>
        <pc:spChg chg="mod">
          <ac:chgData name="Shannon Hagen" userId="46ea4fe1-9223-4299-b8da-3da92c4fcb44" providerId="ADAL" clId="{4032685A-7A3F-4D44-A887-6D2045026343}" dt="2020-11-24T21:22:58.527" v="654" actId="1076"/>
          <ac:spMkLst>
            <pc:docMk/>
            <pc:sldMk cId="3867887341" sldId="257"/>
            <ac:spMk id="22" creationId="{92D832C1-E8F5-C448-8F38-AEAEAE7DD329}"/>
          </ac:spMkLst>
        </pc:spChg>
        <pc:spChg chg="mod">
          <ac:chgData name="Shannon Hagen" userId="46ea4fe1-9223-4299-b8da-3da92c4fcb44" providerId="ADAL" clId="{4032685A-7A3F-4D44-A887-6D2045026343}" dt="2020-11-24T21:49:15.052" v="1133" actId="1036"/>
          <ac:spMkLst>
            <pc:docMk/>
            <pc:sldMk cId="3867887341" sldId="257"/>
            <ac:spMk id="23" creationId="{67B5605A-0E7C-D84A-A9D6-1D00B55574A3}"/>
          </ac:spMkLst>
        </pc:spChg>
        <pc:spChg chg="mod">
          <ac:chgData name="Shannon Hagen" userId="46ea4fe1-9223-4299-b8da-3da92c4fcb44" providerId="ADAL" clId="{4032685A-7A3F-4D44-A887-6D2045026343}" dt="2020-11-24T21:34:09.717" v="855" actId="255"/>
          <ac:spMkLst>
            <pc:docMk/>
            <pc:sldMk cId="3867887341" sldId="257"/>
            <ac:spMk id="24" creationId="{97DE783F-09FD-2148-AC7D-CE0BA4ED458D}"/>
          </ac:spMkLst>
        </pc:spChg>
        <pc:spChg chg="add mod">
          <ac:chgData name="Shannon Hagen" userId="46ea4fe1-9223-4299-b8da-3da92c4fcb44" providerId="ADAL" clId="{4032685A-7A3F-4D44-A887-6D2045026343}" dt="2020-11-24T21:48:28.770" v="1100" actId="1076"/>
          <ac:spMkLst>
            <pc:docMk/>
            <pc:sldMk cId="3867887341" sldId="257"/>
            <ac:spMk id="25" creationId="{6DDA8764-488D-44FA-A5E7-0B390C266339}"/>
          </ac:spMkLst>
        </pc:spChg>
        <pc:spChg chg="add del mod">
          <ac:chgData name="Shannon Hagen" userId="46ea4fe1-9223-4299-b8da-3da92c4fcb44" providerId="ADAL" clId="{4032685A-7A3F-4D44-A887-6D2045026343}" dt="2020-11-24T21:45:39.279" v="1038" actId="478"/>
          <ac:spMkLst>
            <pc:docMk/>
            <pc:sldMk cId="3867887341" sldId="257"/>
            <ac:spMk id="26" creationId="{002BC1C7-3868-45B1-BB49-E6B9C9052426}"/>
          </ac:spMkLst>
        </pc:spChg>
        <pc:spChg chg="add mod">
          <ac:chgData name="Shannon Hagen" userId="46ea4fe1-9223-4299-b8da-3da92c4fcb44" providerId="ADAL" clId="{4032685A-7A3F-4D44-A887-6D2045026343}" dt="2020-11-24T21:47:25.290" v="1099" actId="207"/>
          <ac:spMkLst>
            <pc:docMk/>
            <pc:sldMk cId="3867887341" sldId="257"/>
            <ac:spMk id="27" creationId="{D95250C6-9352-41B8-94DE-A146AC7B1A4D}"/>
          </ac:spMkLst>
        </pc:spChg>
        <pc:spChg chg="add mod">
          <ac:chgData name="Shannon Hagen" userId="46ea4fe1-9223-4299-b8da-3da92c4fcb44" providerId="ADAL" clId="{4032685A-7A3F-4D44-A887-6D2045026343}" dt="2020-11-24T21:47:15.936" v="1097" actId="207"/>
          <ac:spMkLst>
            <pc:docMk/>
            <pc:sldMk cId="3867887341" sldId="257"/>
            <ac:spMk id="29" creationId="{7A03B640-AB98-4B53-813F-347A75D0535C}"/>
          </ac:spMkLst>
        </pc:spChg>
        <pc:spChg chg="add mod">
          <ac:chgData name="Shannon Hagen" userId="46ea4fe1-9223-4299-b8da-3da92c4fcb44" providerId="ADAL" clId="{4032685A-7A3F-4D44-A887-6D2045026343}" dt="2020-11-24T21:47:21.250" v="1098" actId="207"/>
          <ac:spMkLst>
            <pc:docMk/>
            <pc:sldMk cId="3867887341" sldId="257"/>
            <ac:spMk id="30" creationId="{B5553F27-BC11-4A52-81C0-0DC7F6E2303A}"/>
          </ac:spMkLst>
        </pc:spChg>
        <pc:grpChg chg="mod">
          <ac:chgData name="Shannon Hagen" userId="46ea4fe1-9223-4299-b8da-3da92c4fcb44" providerId="ADAL" clId="{4032685A-7A3F-4D44-A887-6D2045026343}" dt="2020-11-24T21:43:08.453" v="865" actId="1076"/>
          <ac:grpSpMkLst>
            <pc:docMk/>
            <pc:sldMk cId="3867887341" sldId="257"/>
            <ac:grpSpMk id="4" creationId="{DA98EBB9-8E7E-9B4C-897D-A9BF6EDCD5F7}"/>
          </ac:grpSpMkLst>
        </pc:grpChg>
        <pc:picChg chg="mod">
          <ac:chgData name="Shannon Hagen" userId="46ea4fe1-9223-4299-b8da-3da92c4fcb44" providerId="ADAL" clId="{4032685A-7A3F-4D44-A887-6D2045026343}" dt="2020-11-24T21:49:05.792" v="1122" actId="1036"/>
          <ac:picMkLst>
            <pc:docMk/>
            <pc:sldMk cId="3867887341" sldId="257"/>
            <ac:picMk id="5" creationId="{A538120B-BAD0-F34A-9716-D8DEFAF1C3BE}"/>
          </ac:picMkLst>
        </pc:picChg>
        <pc:picChg chg="add del mod modCrop">
          <ac:chgData name="Shannon Hagen" userId="46ea4fe1-9223-4299-b8da-3da92c4fcb44" providerId="ADAL" clId="{4032685A-7A3F-4D44-A887-6D2045026343}" dt="2020-11-24T21:44:29.454" v="1015" actId="1076"/>
          <ac:picMkLst>
            <pc:docMk/>
            <pc:sldMk cId="3867887341" sldId="257"/>
            <ac:picMk id="12" creationId="{E47390D1-FDD4-493D-AD5C-B8F31F96734A}"/>
          </ac:picMkLst>
        </pc:picChg>
        <pc:picChg chg="add mod">
          <ac:chgData name="Shannon Hagen" userId="46ea4fe1-9223-4299-b8da-3da92c4fcb44" providerId="ADAL" clId="{4032685A-7A3F-4D44-A887-6D2045026343}" dt="2020-11-24T21:46:28.352" v="1092" actId="1076"/>
          <ac:picMkLst>
            <pc:docMk/>
            <pc:sldMk cId="3867887341" sldId="257"/>
            <ac:picMk id="14" creationId="{2DB67FE1-712C-4154-A419-57B960943887}"/>
          </ac:picMkLst>
        </pc:picChg>
        <pc:picChg chg="mod modCrop">
          <ac:chgData name="Shannon Hagen" userId="46ea4fe1-9223-4299-b8da-3da92c4fcb44" providerId="ADAL" clId="{4032685A-7A3F-4D44-A887-6D2045026343}" dt="2020-11-24T21:33:43.053" v="839" actId="1076"/>
          <ac:picMkLst>
            <pc:docMk/>
            <pc:sldMk cId="3867887341" sldId="257"/>
            <ac:picMk id="28" creationId="{5B0AA131-E2C5-544F-A32A-32150BFFC8C0}"/>
          </ac:picMkLst>
        </pc:picChg>
        <pc:cxnChg chg="del mod">
          <ac:chgData name="Shannon Hagen" userId="46ea4fe1-9223-4299-b8da-3da92c4fcb44" providerId="ADAL" clId="{4032685A-7A3F-4D44-A887-6D2045026343}" dt="2020-11-24T21:23:05.476" v="656" actId="478"/>
          <ac:cxnSpMkLst>
            <pc:docMk/>
            <pc:sldMk cId="3867887341" sldId="257"/>
            <ac:cxnSpMk id="3" creationId="{0A7EBCED-9E03-DC45-84AD-A5AA04F84DE3}"/>
          </ac:cxnSpMkLst>
        </pc:cxnChg>
      </pc:sldChg>
      <pc:sldChg chg="delSp modSp add mod">
        <pc:chgData name="Shannon Hagen" userId="46ea4fe1-9223-4299-b8da-3da92c4fcb44" providerId="ADAL" clId="{4032685A-7A3F-4D44-A887-6D2045026343}" dt="2020-11-24T21:22:13.687" v="647" actId="478"/>
        <pc:sldMkLst>
          <pc:docMk/>
          <pc:sldMk cId="381422526" sldId="258"/>
        </pc:sldMkLst>
        <pc:spChg chg="mod">
          <ac:chgData name="Shannon Hagen" userId="46ea4fe1-9223-4299-b8da-3da92c4fcb44" providerId="ADAL" clId="{4032685A-7A3F-4D44-A887-6D2045026343}" dt="2020-11-24T21:21:40.147" v="639" actId="20577"/>
          <ac:spMkLst>
            <pc:docMk/>
            <pc:sldMk cId="381422526" sldId="258"/>
            <ac:spMk id="6" creationId="{E663E4A6-E2D0-1F4E-BB9E-BC83131B3674}"/>
          </ac:spMkLst>
        </pc:spChg>
        <pc:spChg chg="del mod topLvl">
          <ac:chgData name="Shannon Hagen" userId="46ea4fe1-9223-4299-b8da-3da92c4fcb44" providerId="ADAL" clId="{4032685A-7A3F-4D44-A887-6D2045026343}" dt="2020-11-24T21:22:07.547" v="643" actId="478"/>
          <ac:spMkLst>
            <pc:docMk/>
            <pc:sldMk cId="381422526" sldId="258"/>
            <ac:spMk id="7" creationId="{CC5B18B1-2A23-2B4B-A082-326BCCE6456C}"/>
          </ac:spMkLst>
        </pc:spChg>
        <pc:spChg chg="del mod topLvl">
          <ac:chgData name="Shannon Hagen" userId="46ea4fe1-9223-4299-b8da-3da92c4fcb44" providerId="ADAL" clId="{4032685A-7A3F-4D44-A887-6D2045026343}" dt="2020-11-24T21:22:09.398" v="644" actId="478"/>
          <ac:spMkLst>
            <pc:docMk/>
            <pc:sldMk cId="381422526" sldId="258"/>
            <ac:spMk id="8" creationId="{7E3F1E46-CE61-5340-AD91-E5A41B7A3DFD}"/>
          </ac:spMkLst>
        </pc:spChg>
        <pc:spChg chg="del mod topLvl">
          <ac:chgData name="Shannon Hagen" userId="46ea4fe1-9223-4299-b8da-3da92c4fcb44" providerId="ADAL" clId="{4032685A-7A3F-4D44-A887-6D2045026343}" dt="2020-11-24T21:22:10.955" v="645" actId="478"/>
          <ac:spMkLst>
            <pc:docMk/>
            <pc:sldMk cId="381422526" sldId="258"/>
            <ac:spMk id="9" creationId="{619F2EC5-8F39-014D-8FE2-F7D89D5D2747}"/>
          </ac:spMkLst>
        </pc:spChg>
        <pc:spChg chg="del mod topLvl">
          <ac:chgData name="Shannon Hagen" userId="46ea4fe1-9223-4299-b8da-3da92c4fcb44" providerId="ADAL" clId="{4032685A-7A3F-4D44-A887-6D2045026343}" dt="2020-11-24T21:22:12.424" v="646" actId="478"/>
          <ac:spMkLst>
            <pc:docMk/>
            <pc:sldMk cId="381422526" sldId="258"/>
            <ac:spMk id="10" creationId="{6A305FFD-A553-8B45-9026-0D9BB8907538}"/>
          </ac:spMkLst>
        </pc:spChg>
        <pc:spChg chg="mod">
          <ac:chgData name="Shannon Hagen" userId="46ea4fe1-9223-4299-b8da-3da92c4fcb44" providerId="ADAL" clId="{4032685A-7A3F-4D44-A887-6D2045026343}" dt="2020-11-24T21:21:32.028" v="637" actId="113"/>
          <ac:spMkLst>
            <pc:docMk/>
            <pc:sldMk cId="381422526" sldId="258"/>
            <ac:spMk id="22" creationId="{92D832C1-E8F5-C448-8F38-AEAEAE7DD329}"/>
          </ac:spMkLst>
        </pc:spChg>
        <pc:spChg chg="del mod topLvl">
          <ac:chgData name="Shannon Hagen" userId="46ea4fe1-9223-4299-b8da-3da92c4fcb44" providerId="ADAL" clId="{4032685A-7A3F-4D44-A887-6D2045026343}" dt="2020-11-24T21:22:13.687" v="647" actId="478"/>
          <ac:spMkLst>
            <pc:docMk/>
            <pc:sldMk cId="381422526" sldId="258"/>
            <ac:spMk id="23" creationId="{67B5605A-0E7C-D84A-A9D6-1D00B55574A3}"/>
          </ac:spMkLst>
        </pc:spChg>
        <pc:spChg chg="mod">
          <ac:chgData name="Shannon Hagen" userId="46ea4fe1-9223-4299-b8da-3da92c4fcb44" providerId="ADAL" clId="{4032685A-7A3F-4D44-A887-6D2045026343}" dt="2020-11-24T21:14:03.753" v="21" actId="20577"/>
          <ac:spMkLst>
            <pc:docMk/>
            <pc:sldMk cId="381422526" sldId="258"/>
            <ac:spMk id="24" creationId="{97DE783F-09FD-2148-AC7D-CE0BA4ED458D}"/>
          </ac:spMkLst>
        </pc:spChg>
        <pc:grpChg chg="del">
          <ac:chgData name="Shannon Hagen" userId="46ea4fe1-9223-4299-b8da-3da92c4fcb44" providerId="ADAL" clId="{4032685A-7A3F-4D44-A887-6D2045026343}" dt="2020-11-24T21:13:38.632" v="1" actId="165"/>
          <ac:grpSpMkLst>
            <pc:docMk/>
            <pc:sldMk cId="381422526" sldId="258"/>
            <ac:grpSpMk id="4" creationId="{DA98EBB9-8E7E-9B4C-897D-A9BF6EDCD5F7}"/>
          </ac:grpSpMkLst>
        </pc:grpChg>
        <pc:picChg chg="mod topLvl modCrop">
          <ac:chgData name="Shannon Hagen" userId="46ea4fe1-9223-4299-b8da-3da92c4fcb44" providerId="ADAL" clId="{4032685A-7A3F-4D44-A887-6D2045026343}" dt="2020-11-24T21:14:45.912" v="26" actId="1076"/>
          <ac:picMkLst>
            <pc:docMk/>
            <pc:sldMk cId="381422526" sldId="258"/>
            <ac:picMk id="5" creationId="{A538120B-BAD0-F34A-9716-D8DEFAF1C3BE}"/>
          </ac:picMkLst>
        </pc:picChg>
        <pc:picChg chg="mod modCrop">
          <ac:chgData name="Shannon Hagen" userId="46ea4fe1-9223-4299-b8da-3da92c4fcb44" providerId="ADAL" clId="{4032685A-7A3F-4D44-A887-6D2045026343}" dt="2020-11-24T21:22:02.128" v="642" actId="1440"/>
          <ac:picMkLst>
            <pc:docMk/>
            <pc:sldMk cId="381422526" sldId="258"/>
            <ac:picMk id="28" creationId="{5B0AA131-E2C5-544F-A32A-32150BFFC8C0}"/>
          </ac:picMkLst>
        </pc:picChg>
        <pc:cxnChg chg="del">
          <ac:chgData name="Shannon Hagen" userId="46ea4fe1-9223-4299-b8da-3da92c4fcb44" providerId="ADAL" clId="{4032685A-7A3F-4D44-A887-6D2045026343}" dt="2020-11-24T21:20:37.924" v="613" actId="478"/>
          <ac:cxnSpMkLst>
            <pc:docMk/>
            <pc:sldMk cId="381422526" sldId="258"/>
            <ac:cxnSpMk id="3" creationId="{0A7EBCED-9E03-DC45-84AD-A5AA04F84DE3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D456-1433-3241-BA8A-0BEF5A44B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C0387-2A1B-3E47-AC07-0D3173417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7F5BC-05F6-044B-839C-ADD6520A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1B735-CDE2-A04F-8C8C-2CBFF5BF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09D66-D099-1140-96BB-805A091E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9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EB1BA-894D-3441-BB92-B7C5CF5E6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5D7CC-48B8-A540-9545-814669E90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8F85C-90A2-A847-80C0-5DA5E73C0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503D8-B816-4C45-B79F-691373F6E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1D9A5-CCBF-7543-AE64-717F4487A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0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4B120-EEC3-8742-9912-44E6162B0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D91489-3B28-494A-9815-24344098A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73A9B-46AF-244C-806B-4D24B3F2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E2885-F74E-FC4F-9D33-A80E180E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3D5C-16D0-1546-9695-1A4C488D8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7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65DC-0927-234E-B0A5-1940A21E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5516E-6C95-2A48-9634-0406F2B8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8D1D3-ABA5-844A-B1C4-847F84543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070AD-0CCC-E449-B64C-56F7DCBF1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F0ACF-69CD-E743-9A64-0C6F6DB0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2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86750-9879-C74A-B2B3-E5F91520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65261-7192-D145-B381-8D1593F63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724AA-1D95-3440-929C-E44CC533A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488FC-C32A-B247-A6DA-6768FB53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AB7A-7DCC-E541-8E81-F5B54993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7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B2CB-440C-784D-A86B-5AC7817A8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25A6F-5DDF-8147-9C96-10C411C6B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DE79B-894B-AB4B-A41E-89E1F4B83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9EBC2-E331-564E-9BBF-49783731E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197BD-72D9-4D49-A51C-C44A0A88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05266-FECF-DF4D-88B7-CD62BE78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E12F7-150F-CA42-B7E7-A33147111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05495-4A7F-504C-AC1E-46925506C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295CB-5D7F-9441-8AAF-9359A38A3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08646C-613F-0142-A29F-8EE06B18E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F2C1F-D21B-CE41-91FF-3E0480C5F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D386BA-526A-5143-88A5-CD5842C54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E3828-1F50-734A-8F40-D21C745D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C3706-DED0-364D-BC57-C1B06A0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2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530AA-D1D2-034E-BCC7-084008A7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48A8A-F4E5-3C4C-BFB3-4498C3F10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5637F-6E06-7748-955E-DE061900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0A85C-682C-164A-BD34-1B67934F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3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1280C5-FB32-9742-93B9-66856062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AE792-2126-FF49-9587-26A2CE9B0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34AE3-C636-B946-B7B1-360C37EB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6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EDC1-2406-6A4B-8A73-ABDD4487C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048F7-05D9-0B44-8DC2-A9589AA66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D4008-2084-F84F-ADB7-0D2A7BA56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7425D-8503-DC45-AAE8-D840C194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6AF3F-AF57-FD4A-BAB5-6D68B974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29437-A829-CC4F-A9E5-3F10A9957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9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81CD8-4157-D54D-9561-FBBDF3F36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A6161D-D5C3-E047-A32F-A07329086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C5B47-9AFA-104E-9083-664DB2C37E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428D6-2BDA-3542-B4E9-D0C84E453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18100-60FB-AF43-98B1-7086CB49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F756E-43DD-0544-A8BF-8E3D3DD4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E582D7-A019-3E43-864E-21E775100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6A325-4FEE-F24B-AA0E-D5B47638C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206CD-871F-5D4E-8091-02BEBF7EE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F987-D4C0-8E46-944C-FE52BAA65EF7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E0C42-02CD-1445-8E2F-E2EA05E7C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0007F-5084-304C-90DA-D79AB8D3C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49D6B-B70A-314C-884E-1713BC6C1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663E4A6-E2D0-1F4E-BB9E-BC83131B3674}"/>
              </a:ext>
            </a:extLst>
          </p:cNvPr>
          <p:cNvSpPr txBox="1"/>
          <p:nvPr/>
        </p:nvSpPr>
        <p:spPr>
          <a:xfrm>
            <a:off x="5397810" y="1440594"/>
            <a:ext cx="6392917" cy="3046988"/>
          </a:xfrm>
          <a:custGeom>
            <a:avLst/>
            <a:gdLst>
              <a:gd name="connsiteX0" fmla="*/ 0 w 6392917"/>
              <a:gd name="connsiteY0" fmla="*/ 0 h 3046988"/>
              <a:gd name="connsiteX1" fmla="*/ 517245 w 6392917"/>
              <a:gd name="connsiteY1" fmla="*/ 0 h 3046988"/>
              <a:gd name="connsiteX2" fmla="*/ 1162349 w 6392917"/>
              <a:gd name="connsiteY2" fmla="*/ 0 h 3046988"/>
              <a:gd name="connsiteX3" fmla="*/ 1615664 w 6392917"/>
              <a:gd name="connsiteY3" fmla="*/ 0 h 3046988"/>
              <a:gd name="connsiteX4" fmla="*/ 2196839 w 6392917"/>
              <a:gd name="connsiteY4" fmla="*/ 0 h 3046988"/>
              <a:gd name="connsiteX5" fmla="*/ 2841942 w 6392917"/>
              <a:gd name="connsiteY5" fmla="*/ 0 h 3046988"/>
              <a:gd name="connsiteX6" fmla="*/ 3231329 w 6392917"/>
              <a:gd name="connsiteY6" fmla="*/ 0 h 3046988"/>
              <a:gd name="connsiteX7" fmla="*/ 3620716 w 6392917"/>
              <a:gd name="connsiteY7" fmla="*/ 0 h 3046988"/>
              <a:gd name="connsiteX8" fmla="*/ 4329748 w 6392917"/>
              <a:gd name="connsiteY8" fmla="*/ 0 h 3046988"/>
              <a:gd name="connsiteX9" fmla="*/ 4910923 w 6392917"/>
              <a:gd name="connsiteY9" fmla="*/ 0 h 3046988"/>
              <a:gd name="connsiteX10" fmla="*/ 5300309 w 6392917"/>
              <a:gd name="connsiteY10" fmla="*/ 0 h 3046988"/>
              <a:gd name="connsiteX11" fmla="*/ 5881484 w 6392917"/>
              <a:gd name="connsiteY11" fmla="*/ 0 h 3046988"/>
              <a:gd name="connsiteX12" fmla="*/ 6392917 w 6392917"/>
              <a:gd name="connsiteY12" fmla="*/ 0 h 3046988"/>
              <a:gd name="connsiteX13" fmla="*/ 6392917 w 6392917"/>
              <a:gd name="connsiteY13" fmla="*/ 477361 h 3046988"/>
              <a:gd name="connsiteX14" fmla="*/ 6392917 w 6392917"/>
              <a:gd name="connsiteY14" fmla="*/ 985193 h 3046988"/>
              <a:gd name="connsiteX15" fmla="*/ 6392917 w 6392917"/>
              <a:gd name="connsiteY15" fmla="*/ 1401614 h 3046988"/>
              <a:gd name="connsiteX16" fmla="*/ 6392917 w 6392917"/>
              <a:gd name="connsiteY16" fmla="*/ 1970386 h 3046988"/>
              <a:gd name="connsiteX17" fmla="*/ 6392917 w 6392917"/>
              <a:gd name="connsiteY17" fmla="*/ 2478217 h 3046988"/>
              <a:gd name="connsiteX18" fmla="*/ 6392917 w 6392917"/>
              <a:gd name="connsiteY18" fmla="*/ 3046988 h 3046988"/>
              <a:gd name="connsiteX19" fmla="*/ 5875672 w 6392917"/>
              <a:gd name="connsiteY19" fmla="*/ 3046988 h 3046988"/>
              <a:gd name="connsiteX20" fmla="*/ 5422356 w 6392917"/>
              <a:gd name="connsiteY20" fmla="*/ 3046988 h 3046988"/>
              <a:gd name="connsiteX21" fmla="*/ 4713323 w 6392917"/>
              <a:gd name="connsiteY21" fmla="*/ 3046988 h 3046988"/>
              <a:gd name="connsiteX22" fmla="*/ 4132149 w 6392917"/>
              <a:gd name="connsiteY22" fmla="*/ 3046988 h 3046988"/>
              <a:gd name="connsiteX23" fmla="*/ 3742762 w 6392917"/>
              <a:gd name="connsiteY23" fmla="*/ 3046988 h 3046988"/>
              <a:gd name="connsiteX24" fmla="*/ 3161588 w 6392917"/>
              <a:gd name="connsiteY24" fmla="*/ 3046988 h 3046988"/>
              <a:gd name="connsiteX25" fmla="*/ 2644343 w 6392917"/>
              <a:gd name="connsiteY25" fmla="*/ 3046988 h 3046988"/>
              <a:gd name="connsiteX26" fmla="*/ 2127098 w 6392917"/>
              <a:gd name="connsiteY26" fmla="*/ 3046988 h 3046988"/>
              <a:gd name="connsiteX27" fmla="*/ 1609853 w 6392917"/>
              <a:gd name="connsiteY27" fmla="*/ 3046988 h 3046988"/>
              <a:gd name="connsiteX28" fmla="*/ 1092608 w 6392917"/>
              <a:gd name="connsiteY28" fmla="*/ 3046988 h 3046988"/>
              <a:gd name="connsiteX29" fmla="*/ 0 w 6392917"/>
              <a:gd name="connsiteY29" fmla="*/ 3046988 h 3046988"/>
              <a:gd name="connsiteX30" fmla="*/ 0 w 6392917"/>
              <a:gd name="connsiteY30" fmla="*/ 2539157 h 3046988"/>
              <a:gd name="connsiteX31" fmla="*/ 0 w 6392917"/>
              <a:gd name="connsiteY31" fmla="*/ 2122735 h 3046988"/>
              <a:gd name="connsiteX32" fmla="*/ 0 w 6392917"/>
              <a:gd name="connsiteY32" fmla="*/ 1645374 h 3046988"/>
              <a:gd name="connsiteX33" fmla="*/ 0 w 6392917"/>
              <a:gd name="connsiteY33" fmla="*/ 1107072 h 3046988"/>
              <a:gd name="connsiteX34" fmla="*/ 0 w 6392917"/>
              <a:gd name="connsiteY34" fmla="*/ 538301 h 3046988"/>
              <a:gd name="connsiteX35" fmla="*/ 0 w 6392917"/>
              <a:gd name="connsiteY35" fmla="*/ 0 h 304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392917" h="3046988" fill="none" extrusionOk="0">
                <a:moveTo>
                  <a:pt x="0" y="0"/>
                </a:moveTo>
                <a:cubicBezTo>
                  <a:pt x="240399" y="-32617"/>
                  <a:pt x="334261" y="61412"/>
                  <a:pt x="517245" y="0"/>
                </a:cubicBezTo>
                <a:cubicBezTo>
                  <a:pt x="700230" y="-61412"/>
                  <a:pt x="869560" y="64162"/>
                  <a:pt x="1162349" y="0"/>
                </a:cubicBezTo>
                <a:cubicBezTo>
                  <a:pt x="1455138" y="-64162"/>
                  <a:pt x="1458309" y="14255"/>
                  <a:pt x="1615664" y="0"/>
                </a:cubicBezTo>
                <a:cubicBezTo>
                  <a:pt x="1773019" y="-14255"/>
                  <a:pt x="2016284" y="15260"/>
                  <a:pt x="2196839" y="0"/>
                </a:cubicBezTo>
                <a:cubicBezTo>
                  <a:pt x="2377394" y="-15260"/>
                  <a:pt x="2649685" y="55372"/>
                  <a:pt x="2841942" y="0"/>
                </a:cubicBezTo>
                <a:cubicBezTo>
                  <a:pt x="3034199" y="-55372"/>
                  <a:pt x="3126829" y="45262"/>
                  <a:pt x="3231329" y="0"/>
                </a:cubicBezTo>
                <a:cubicBezTo>
                  <a:pt x="3335829" y="-45262"/>
                  <a:pt x="3493379" y="42038"/>
                  <a:pt x="3620716" y="0"/>
                </a:cubicBezTo>
                <a:cubicBezTo>
                  <a:pt x="3748053" y="-42038"/>
                  <a:pt x="4082097" y="42571"/>
                  <a:pt x="4329748" y="0"/>
                </a:cubicBezTo>
                <a:cubicBezTo>
                  <a:pt x="4577399" y="-42571"/>
                  <a:pt x="4735126" y="37172"/>
                  <a:pt x="4910923" y="0"/>
                </a:cubicBezTo>
                <a:cubicBezTo>
                  <a:pt x="5086720" y="-37172"/>
                  <a:pt x="5205509" y="1501"/>
                  <a:pt x="5300309" y="0"/>
                </a:cubicBezTo>
                <a:cubicBezTo>
                  <a:pt x="5395109" y="-1501"/>
                  <a:pt x="5606024" y="32918"/>
                  <a:pt x="5881484" y="0"/>
                </a:cubicBezTo>
                <a:cubicBezTo>
                  <a:pt x="6156945" y="-32918"/>
                  <a:pt x="6153926" y="36307"/>
                  <a:pt x="6392917" y="0"/>
                </a:cubicBezTo>
                <a:cubicBezTo>
                  <a:pt x="6425297" y="171683"/>
                  <a:pt x="6387655" y="264766"/>
                  <a:pt x="6392917" y="477361"/>
                </a:cubicBezTo>
                <a:cubicBezTo>
                  <a:pt x="6398179" y="689956"/>
                  <a:pt x="6362529" y="868824"/>
                  <a:pt x="6392917" y="985193"/>
                </a:cubicBezTo>
                <a:cubicBezTo>
                  <a:pt x="6423305" y="1101562"/>
                  <a:pt x="6344225" y="1256032"/>
                  <a:pt x="6392917" y="1401614"/>
                </a:cubicBezTo>
                <a:cubicBezTo>
                  <a:pt x="6441609" y="1547196"/>
                  <a:pt x="6336933" y="1713556"/>
                  <a:pt x="6392917" y="1970386"/>
                </a:cubicBezTo>
                <a:cubicBezTo>
                  <a:pt x="6448901" y="2227216"/>
                  <a:pt x="6360886" y="2298569"/>
                  <a:pt x="6392917" y="2478217"/>
                </a:cubicBezTo>
                <a:cubicBezTo>
                  <a:pt x="6424948" y="2657865"/>
                  <a:pt x="6344491" y="2890397"/>
                  <a:pt x="6392917" y="3046988"/>
                </a:cubicBezTo>
                <a:cubicBezTo>
                  <a:pt x="6206575" y="3068146"/>
                  <a:pt x="6131249" y="3002327"/>
                  <a:pt x="5875672" y="3046988"/>
                </a:cubicBezTo>
                <a:cubicBezTo>
                  <a:pt x="5620096" y="3091649"/>
                  <a:pt x="5619250" y="3022447"/>
                  <a:pt x="5422356" y="3046988"/>
                </a:cubicBezTo>
                <a:cubicBezTo>
                  <a:pt x="5225462" y="3071529"/>
                  <a:pt x="5032193" y="2984490"/>
                  <a:pt x="4713323" y="3046988"/>
                </a:cubicBezTo>
                <a:cubicBezTo>
                  <a:pt x="4394453" y="3109486"/>
                  <a:pt x="4346646" y="2980719"/>
                  <a:pt x="4132149" y="3046988"/>
                </a:cubicBezTo>
                <a:cubicBezTo>
                  <a:pt x="3917652" y="3113257"/>
                  <a:pt x="3918042" y="3045434"/>
                  <a:pt x="3742762" y="3046988"/>
                </a:cubicBezTo>
                <a:cubicBezTo>
                  <a:pt x="3567482" y="3048542"/>
                  <a:pt x="3342668" y="3042943"/>
                  <a:pt x="3161588" y="3046988"/>
                </a:cubicBezTo>
                <a:cubicBezTo>
                  <a:pt x="2980508" y="3051033"/>
                  <a:pt x="2856678" y="3013565"/>
                  <a:pt x="2644343" y="3046988"/>
                </a:cubicBezTo>
                <a:cubicBezTo>
                  <a:pt x="2432008" y="3080411"/>
                  <a:pt x="2301913" y="3045264"/>
                  <a:pt x="2127098" y="3046988"/>
                </a:cubicBezTo>
                <a:cubicBezTo>
                  <a:pt x="1952283" y="3048712"/>
                  <a:pt x="1720842" y="3041524"/>
                  <a:pt x="1609853" y="3046988"/>
                </a:cubicBezTo>
                <a:cubicBezTo>
                  <a:pt x="1498865" y="3052452"/>
                  <a:pt x="1318759" y="3029784"/>
                  <a:pt x="1092608" y="3046988"/>
                </a:cubicBezTo>
                <a:cubicBezTo>
                  <a:pt x="866457" y="3064192"/>
                  <a:pt x="329844" y="2971693"/>
                  <a:pt x="0" y="3046988"/>
                </a:cubicBezTo>
                <a:cubicBezTo>
                  <a:pt x="-34621" y="2794406"/>
                  <a:pt x="59065" y="2684643"/>
                  <a:pt x="0" y="2539157"/>
                </a:cubicBezTo>
                <a:cubicBezTo>
                  <a:pt x="-59065" y="2393671"/>
                  <a:pt x="5305" y="2251089"/>
                  <a:pt x="0" y="2122735"/>
                </a:cubicBezTo>
                <a:cubicBezTo>
                  <a:pt x="-5305" y="1994381"/>
                  <a:pt x="8729" y="1837226"/>
                  <a:pt x="0" y="1645374"/>
                </a:cubicBezTo>
                <a:cubicBezTo>
                  <a:pt x="-8729" y="1453522"/>
                  <a:pt x="8758" y="1254561"/>
                  <a:pt x="0" y="1107072"/>
                </a:cubicBezTo>
                <a:cubicBezTo>
                  <a:pt x="-8758" y="959583"/>
                  <a:pt x="56043" y="707569"/>
                  <a:pt x="0" y="538301"/>
                </a:cubicBezTo>
                <a:cubicBezTo>
                  <a:pt x="-56043" y="369033"/>
                  <a:pt x="64521" y="243133"/>
                  <a:pt x="0" y="0"/>
                </a:cubicBezTo>
                <a:close/>
              </a:path>
              <a:path w="6392917" h="3046988" stroke="0" extrusionOk="0">
                <a:moveTo>
                  <a:pt x="0" y="0"/>
                </a:moveTo>
                <a:cubicBezTo>
                  <a:pt x="249114" y="-58407"/>
                  <a:pt x="289774" y="61736"/>
                  <a:pt x="517245" y="0"/>
                </a:cubicBezTo>
                <a:cubicBezTo>
                  <a:pt x="744716" y="-61736"/>
                  <a:pt x="786942" y="7566"/>
                  <a:pt x="906632" y="0"/>
                </a:cubicBezTo>
                <a:cubicBezTo>
                  <a:pt x="1026322" y="-7566"/>
                  <a:pt x="1311070" y="30121"/>
                  <a:pt x="1615664" y="0"/>
                </a:cubicBezTo>
                <a:cubicBezTo>
                  <a:pt x="1920258" y="-30121"/>
                  <a:pt x="1880038" y="13856"/>
                  <a:pt x="2132910" y="0"/>
                </a:cubicBezTo>
                <a:cubicBezTo>
                  <a:pt x="2385782" y="-13856"/>
                  <a:pt x="2410494" y="39821"/>
                  <a:pt x="2650155" y="0"/>
                </a:cubicBezTo>
                <a:cubicBezTo>
                  <a:pt x="2889817" y="-39821"/>
                  <a:pt x="3216981" y="75508"/>
                  <a:pt x="3359187" y="0"/>
                </a:cubicBezTo>
                <a:cubicBezTo>
                  <a:pt x="3501393" y="-75508"/>
                  <a:pt x="3717283" y="3510"/>
                  <a:pt x="3812503" y="0"/>
                </a:cubicBezTo>
                <a:cubicBezTo>
                  <a:pt x="3907723" y="-3510"/>
                  <a:pt x="4169846" y="11457"/>
                  <a:pt x="4521536" y="0"/>
                </a:cubicBezTo>
                <a:cubicBezTo>
                  <a:pt x="4873226" y="-11457"/>
                  <a:pt x="5019247" y="46977"/>
                  <a:pt x="5230568" y="0"/>
                </a:cubicBezTo>
                <a:cubicBezTo>
                  <a:pt x="5441889" y="-46977"/>
                  <a:pt x="5683540" y="54310"/>
                  <a:pt x="5811743" y="0"/>
                </a:cubicBezTo>
                <a:cubicBezTo>
                  <a:pt x="5939947" y="-54310"/>
                  <a:pt x="6247497" y="18324"/>
                  <a:pt x="6392917" y="0"/>
                </a:cubicBezTo>
                <a:cubicBezTo>
                  <a:pt x="6437115" y="192885"/>
                  <a:pt x="6387411" y="332480"/>
                  <a:pt x="6392917" y="477361"/>
                </a:cubicBezTo>
                <a:cubicBezTo>
                  <a:pt x="6398423" y="622242"/>
                  <a:pt x="6380872" y="745082"/>
                  <a:pt x="6392917" y="893783"/>
                </a:cubicBezTo>
                <a:cubicBezTo>
                  <a:pt x="6404962" y="1042484"/>
                  <a:pt x="6355731" y="1250113"/>
                  <a:pt x="6392917" y="1401614"/>
                </a:cubicBezTo>
                <a:cubicBezTo>
                  <a:pt x="6430103" y="1553115"/>
                  <a:pt x="6392477" y="1745618"/>
                  <a:pt x="6392917" y="1909446"/>
                </a:cubicBezTo>
                <a:cubicBezTo>
                  <a:pt x="6393357" y="2073274"/>
                  <a:pt x="6384682" y="2219745"/>
                  <a:pt x="6392917" y="2417277"/>
                </a:cubicBezTo>
                <a:cubicBezTo>
                  <a:pt x="6401152" y="2614809"/>
                  <a:pt x="6336127" y="2751898"/>
                  <a:pt x="6392917" y="3046988"/>
                </a:cubicBezTo>
                <a:cubicBezTo>
                  <a:pt x="6195276" y="3081314"/>
                  <a:pt x="5913037" y="3000519"/>
                  <a:pt x="5747814" y="3046988"/>
                </a:cubicBezTo>
                <a:cubicBezTo>
                  <a:pt x="5582591" y="3093457"/>
                  <a:pt x="5516971" y="3030744"/>
                  <a:pt x="5358427" y="3046988"/>
                </a:cubicBezTo>
                <a:cubicBezTo>
                  <a:pt x="5199883" y="3063232"/>
                  <a:pt x="5106742" y="3003800"/>
                  <a:pt x="4905111" y="3046988"/>
                </a:cubicBezTo>
                <a:cubicBezTo>
                  <a:pt x="4703480" y="3090176"/>
                  <a:pt x="4403018" y="2994455"/>
                  <a:pt x="4196078" y="3046988"/>
                </a:cubicBezTo>
                <a:cubicBezTo>
                  <a:pt x="3989138" y="3099521"/>
                  <a:pt x="3877792" y="3008512"/>
                  <a:pt x="3614904" y="3046988"/>
                </a:cubicBezTo>
                <a:cubicBezTo>
                  <a:pt x="3352016" y="3085464"/>
                  <a:pt x="3253754" y="3007696"/>
                  <a:pt x="3161588" y="3046988"/>
                </a:cubicBezTo>
                <a:cubicBezTo>
                  <a:pt x="3069422" y="3086280"/>
                  <a:pt x="2724572" y="3016307"/>
                  <a:pt x="2580414" y="3046988"/>
                </a:cubicBezTo>
                <a:cubicBezTo>
                  <a:pt x="2436256" y="3077669"/>
                  <a:pt x="2317462" y="3002885"/>
                  <a:pt x="2191027" y="3046988"/>
                </a:cubicBezTo>
                <a:cubicBezTo>
                  <a:pt x="2064592" y="3091091"/>
                  <a:pt x="1944000" y="3017006"/>
                  <a:pt x="1801640" y="3046988"/>
                </a:cubicBezTo>
                <a:cubicBezTo>
                  <a:pt x="1659280" y="3076970"/>
                  <a:pt x="1419604" y="3006307"/>
                  <a:pt x="1220466" y="3046988"/>
                </a:cubicBezTo>
                <a:cubicBezTo>
                  <a:pt x="1021328" y="3087669"/>
                  <a:pt x="992059" y="3032833"/>
                  <a:pt x="767150" y="3046988"/>
                </a:cubicBezTo>
                <a:cubicBezTo>
                  <a:pt x="542241" y="3061143"/>
                  <a:pt x="228385" y="2986305"/>
                  <a:pt x="0" y="3046988"/>
                </a:cubicBezTo>
                <a:cubicBezTo>
                  <a:pt x="-39102" y="2838267"/>
                  <a:pt x="42659" y="2708343"/>
                  <a:pt x="0" y="2600096"/>
                </a:cubicBezTo>
                <a:cubicBezTo>
                  <a:pt x="-42659" y="2491849"/>
                  <a:pt x="21022" y="2304841"/>
                  <a:pt x="0" y="2183675"/>
                </a:cubicBezTo>
                <a:cubicBezTo>
                  <a:pt x="-21022" y="2062509"/>
                  <a:pt x="26416" y="1877123"/>
                  <a:pt x="0" y="1645374"/>
                </a:cubicBezTo>
                <a:cubicBezTo>
                  <a:pt x="-26416" y="1413625"/>
                  <a:pt x="43879" y="1390972"/>
                  <a:pt x="0" y="1198482"/>
                </a:cubicBezTo>
                <a:cubicBezTo>
                  <a:pt x="-43879" y="1005992"/>
                  <a:pt x="33415" y="826996"/>
                  <a:pt x="0" y="660181"/>
                </a:cubicBezTo>
                <a:cubicBezTo>
                  <a:pt x="-33415" y="493366"/>
                  <a:pt x="48332" y="159370"/>
                  <a:pt x="0" y="0"/>
                </a:cubicBezTo>
                <a:close/>
              </a:path>
            </a:pathLst>
          </a:custGeom>
          <a:solidFill>
            <a:schemeClr val="bg1">
              <a:alpha val="66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A - Absent</a:t>
            </a:r>
            <a:br>
              <a:rPr lang="en-US" dirty="0"/>
            </a:br>
            <a:r>
              <a:rPr lang="en-US" sz="1200" i="1" dirty="0"/>
              <a:t>Student is NOT in attendance AND NO notification from home has been received for reason of absence.</a:t>
            </a:r>
          </a:p>
          <a:p>
            <a:pPr marL="342900" indent="-342900">
              <a:buAutoNum type="arabicPeriod"/>
            </a:pPr>
            <a:r>
              <a:rPr lang="en-US" dirty="0"/>
              <a:t>L - Late</a:t>
            </a:r>
            <a:br>
              <a:rPr lang="en-US" dirty="0"/>
            </a:br>
            <a:r>
              <a:rPr lang="en-US" sz="1200" i="1" dirty="0"/>
              <a:t>Student arrived late to class.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AE – Excused Absence</a:t>
            </a:r>
            <a:br>
              <a:rPr lang="en-US" dirty="0"/>
            </a:br>
            <a:r>
              <a:rPr lang="en-US" sz="1200" i="1" dirty="0"/>
              <a:t>Student is NOT in attendance, however notification from home has been received indicating reason of absence – sick, vacation, etc.</a:t>
            </a:r>
          </a:p>
          <a:p>
            <a:pPr marL="342900" indent="-342900">
              <a:buAutoNum type="arabicPeriod"/>
            </a:pPr>
            <a:r>
              <a:rPr lang="en-US" dirty="0"/>
              <a:t>AUTH – Authorized  *** (See Note below)</a:t>
            </a:r>
            <a:br>
              <a:rPr lang="en-US" dirty="0"/>
            </a:br>
            <a:r>
              <a:rPr lang="en-US" sz="1200" i="1" dirty="0"/>
              <a:t>Student is NOT in attendance BUT has teacher/school permission to be out of the school – field trip, pre-arranged home learning (temporary), excused from afternoon class.</a:t>
            </a:r>
          </a:p>
          <a:p>
            <a:pPr marL="342900" indent="-342900">
              <a:buAutoNum type="arabicPeriod"/>
            </a:pPr>
            <a:r>
              <a:rPr lang="en-US" dirty="0"/>
              <a:t>P – Present</a:t>
            </a:r>
          </a:p>
          <a:p>
            <a:pPr lvl="1"/>
            <a:r>
              <a:rPr lang="en-US" sz="1200" i="1" dirty="0"/>
              <a:t>Student is attending class.  This is indicated by default AND can be reset to this if need be.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D832C1-E8F5-C448-8F38-AEAEAE7DD329}"/>
              </a:ext>
            </a:extLst>
          </p:cNvPr>
          <p:cNvSpPr txBox="1"/>
          <p:nvPr/>
        </p:nvSpPr>
        <p:spPr>
          <a:xfrm>
            <a:off x="6402275" y="4591599"/>
            <a:ext cx="4294506" cy="923330"/>
          </a:xfrm>
          <a:custGeom>
            <a:avLst/>
            <a:gdLst>
              <a:gd name="connsiteX0" fmla="*/ 0 w 4294506"/>
              <a:gd name="connsiteY0" fmla="*/ 0 h 923330"/>
              <a:gd name="connsiteX1" fmla="*/ 450923 w 4294506"/>
              <a:gd name="connsiteY1" fmla="*/ 0 h 923330"/>
              <a:gd name="connsiteX2" fmla="*/ 944791 w 4294506"/>
              <a:gd name="connsiteY2" fmla="*/ 0 h 923330"/>
              <a:gd name="connsiteX3" fmla="*/ 1395714 w 4294506"/>
              <a:gd name="connsiteY3" fmla="*/ 0 h 923330"/>
              <a:gd name="connsiteX4" fmla="*/ 1975473 w 4294506"/>
              <a:gd name="connsiteY4" fmla="*/ 0 h 923330"/>
              <a:gd name="connsiteX5" fmla="*/ 2512286 w 4294506"/>
              <a:gd name="connsiteY5" fmla="*/ 0 h 923330"/>
              <a:gd name="connsiteX6" fmla="*/ 3049099 w 4294506"/>
              <a:gd name="connsiteY6" fmla="*/ 0 h 923330"/>
              <a:gd name="connsiteX7" fmla="*/ 3671803 w 4294506"/>
              <a:gd name="connsiteY7" fmla="*/ 0 h 923330"/>
              <a:gd name="connsiteX8" fmla="*/ 4294506 w 4294506"/>
              <a:gd name="connsiteY8" fmla="*/ 0 h 923330"/>
              <a:gd name="connsiteX9" fmla="*/ 4294506 w 4294506"/>
              <a:gd name="connsiteY9" fmla="*/ 433965 h 923330"/>
              <a:gd name="connsiteX10" fmla="*/ 4294506 w 4294506"/>
              <a:gd name="connsiteY10" fmla="*/ 923330 h 923330"/>
              <a:gd name="connsiteX11" fmla="*/ 3886528 w 4294506"/>
              <a:gd name="connsiteY11" fmla="*/ 923330 h 923330"/>
              <a:gd name="connsiteX12" fmla="*/ 3435605 w 4294506"/>
              <a:gd name="connsiteY12" fmla="*/ 923330 h 923330"/>
              <a:gd name="connsiteX13" fmla="*/ 2855846 w 4294506"/>
              <a:gd name="connsiteY13" fmla="*/ 923330 h 923330"/>
              <a:gd name="connsiteX14" fmla="*/ 2233143 w 4294506"/>
              <a:gd name="connsiteY14" fmla="*/ 923330 h 923330"/>
              <a:gd name="connsiteX15" fmla="*/ 1739275 w 4294506"/>
              <a:gd name="connsiteY15" fmla="*/ 923330 h 923330"/>
              <a:gd name="connsiteX16" fmla="*/ 1116572 w 4294506"/>
              <a:gd name="connsiteY16" fmla="*/ 923330 h 923330"/>
              <a:gd name="connsiteX17" fmla="*/ 665648 w 4294506"/>
              <a:gd name="connsiteY17" fmla="*/ 923330 h 923330"/>
              <a:gd name="connsiteX18" fmla="*/ 0 w 4294506"/>
              <a:gd name="connsiteY18" fmla="*/ 923330 h 923330"/>
              <a:gd name="connsiteX19" fmla="*/ 0 w 4294506"/>
              <a:gd name="connsiteY19" fmla="*/ 489365 h 923330"/>
              <a:gd name="connsiteX20" fmla="*/ 0 w 4294506"/>
              <a:gd name="connsiteY20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4506" h="923330" fill="none" extrusionOk="0">
                <a:moveTo>
                  <a:pt x="0" y="0"/>
                </a:moveTo>
                <a:cubicBezTo>
                  <a:pt x="130209" y="-53394"/>
                  <a:pt x="272082" y="6248"/>
                  <a:pt x="450923" y="0"/>
                </a:cubicBezTo>
                <a:cubicBezTo>
                  <a:pt x="629764" y="-6248"/>
                  <a:pt x="720527" y="49083"/>
                  <a:pt x="944791" y="0"/>
                </a:cubicBezTo>
                <a:cubicBezTo>
                  <a:pt x="1169055" y="-49083"/>
                  <a:pt x="1226289" y="11590"/>
                  <a:pt x="1395714" y="0"/>
                </a:cubicBezTo>
                <a:cubicBezTo>
                  <a:pt x="1565139" y="-11590"/>
                  <a:pt x="1836105" y="69211"/>
                  <a:pt x="1975473" y="0"/>
                </a:cubicBezTo>
                <a:cubicBezTo>
                  <a:pt x="2114841" y="-69211"/>
                  <a:pt x="2312876" y="1771"/>
                  <a:pt x="2512286" y="0"/>
                </a:cubicBezTo>
                <a:cubicBezTo>
                  <a:pt x="2711696" y="-1771"/>
                  <a:pt x="2793786" y="60090"/>
                  <a:pt x="3049099" y="0"/>
                </a:cubicBezTo>
                <a:cubicBezTo>
                  <a:pt x="3304412" y="-60090"/>
                  <a:pt x="3430090" y="17893"/>
                  <a:pt x="3671803" y="0"/>
                </a:cubicBezTo>
                <a:cubicBezTo>
                  <a:pt x="3913516" y="-17893"/>
                  <a:pt x="3984825" y="18172"/>
                  <a:pt x="4294506" y="0"/>
                </a:cubicBezTo>
                <a:cubicBezTo>
                  <a:pt x="4310765" y="216138"/>
                  <a:pt x="4269377" y="298925"/>
                  <a:pt x="4294506" y="433965"/>
                </a:cubicBezTo>
                <a:cubicBezTo>
                  <a:pt x="4319635" y="569006"/>
                  <a:pt x="4248391" y="702554"/>
                  <a:pt x="4294506" y="923330"/>
                </a:cubicBezTo>
                <a:cubicBezTo>
                  <a:pt x="4120841" y="929825"/>
                  <a:pt x="4001411" y="881677"/>
                  <a:pt x="3886528" y="923330"/>
                </a:cubicBezTo>
                <a:cubicBezTo>
                  <a:pt x="3771645" y="964983"/>
                  <a:pt x="3590577" y="921422"/>
                  <a:pt x="3435605" y="923330"/>
                </a:cubicBezTo>
                <a:cubicBezTo>
                  <a:pt x="3280633" y="925238"/>
                  <a:pt x="3073067" y="885778"/>
                  <a:pt x="2855846" y="923330"/>
                </a:cubicBezTo>
                <a:cubicBezTo>
                  <a:pt x="2638625" y="960882"/>
                  <a:pt x="2413437" y="881981"/>
                  <a:pt x="2233143" y="923330"/>
                </a:cubicBezTo>
                <a:cubicBezTo>
                  <a:pt x="2052849" y="964679"/>
                  <a:pt x="1886665" y="891383"/>
                  <a:pt x="1739275" y="923330"/>
                </a:cubicBezTo>
                <a:cubicBezTo>
                  <a:pt x="1591885" y="955277"/>
                  <a:pt x="1257127" y="911275"/>
                  <a:pt x="1116572" y="923330"/>
                </a:cubicBezTo>
                <a:cubicBezTo>
                  <a:pt x="976017" y="935385"/>
                  <a:pt x="803180" y="913884"/>
                  <a:pt x="665648" y="923330"/>
                </a:cubicBezTo>
                <a:cubicBezTo>
                  <a:pt x="528116" y="932776"/>
                  <a:pt x="193090" y="888101"/>
                  <a:pt x="0" y="923330"/>
                </a:cubicBezTo>
                <a:cubicBezTo>
                  <a:pt x="-26732" y="783585"/>
                  <a:pt x="14182" y="673278"/>
                  <a:pt x="0" y="489365"/>
                </a:cubicBezTo>
                <a:cubicBezTo>
                  <a:pt x="-14182" y="305453"/>
                  <a:pt x="19532" y="205530"/>
                  <a:pt x="0" y="0"/>
                </a:cubicBezTo>
                <a:close/>
              </a:path>
              <a:path w="4294506" h="923330" stroke="0" extrusionOk="0">
                <a:moveTo>
                  <a:pt x="0" y="0"/>
                </a:moveTo>
                <a:cubicBezTo>
                  <a:pt x="180269" y="-8662"/>
                  <a:pt x="374135" y="45571"/>
                  <a:pt x="493868" y="0"/>
                </a:cubicBezTo>
                <a:cubicBezTo>
                  <a:pt x="613601" y="-45571"/>
                  <a:pt x="703051" y="5117"/>
                  <a:pt x="901846" y="0"/>
                </a:cubicBezTo>
                <a:cubicBezTo>
                  <a:pt x="1100641" y="-5117"/>
                  <a:pt x="1376243" y="3121"/>
                  <a:pt x="1524550" y="0"/>
                </a:cubicBezTo>
                <a:cubicBezTo>
                  <a:pt x="1672857" y="-3121"/>
                  <a:pt x="1918680" y="22264"/>
                  <a:pt x="2018418" y="0"/>
                </a:cubicBezTo>
                <a:cubicBezTo>
                  <a:pt x="2118156" y="-22264"/>
                  <a:pt x="2366342" y="42286"/>
                  <a:pt x="2512286" y="0"/>
                </a:cubicBezTo>
                <a:cubicBezTo>
                  <a:pt x="2658230" y="-42286"/>
                  <a:pt x="2983234" y="4215"/>
                  <a:pt x="3134989" y="0"/>
                </a:cubicBezTo>
                <a:cubicBezTo>
                  <a:pt x="3286744" y="-4215"/>
                  <a:pt x="3489797" y="3352"/>
                  <a:pt x="3585913" y="0"/>
                </a:cubicBezTo>
                <a:cubicBezTo>
                  <a:pt x="3682029" y="-3352"/>
                  <a:pt x="4001305" y="34583"/>
                  <a:pt x="4294506" y="0"/>
                </a:cubicBezTo>
                <a:cubicBezTo>
                  <a:pt x="4306647" y="118772"/>
                  <a:pt x="4260941" y="274989"/>
                  <a:pt x="4294506" y="480132"/>
                </a:cubicBezTo>
                <a:cubicBezTo>
                  <a:pt x="4328071" y="685275"/>
                  <a:pt x="4276841" y="820805"/>
                  <a:pt x="4294506" y="923330"/>
                </a:cubicBezTo>
                <a:cubicBezTo>
                  <a:pt x="4108298" y="961016"/>
                  <a:pt x="4002295" y="884210"/>
                  <a:pt x="3757693" y="923330"/>
                </a:cubicBezTo>
                <a:cubicBezTo>
                  <a:pt x="3513091" y="962450"/>
                  <a:pt x="3479845" y="912427"/>
                  <a:pt x="3263825" y="923330"/>
                </a:cubicBezTo>
                <a:cubicBezTo>
                  <a:pt x="3047805" y="934233"/>
                  <a:pt x="2850133" y="858212"/>
                  <a:pt x="2641121" y="923330"/>
                </a:cubicBezTo>
                <a:cubicBezTo>
                  <a:pt x="2432109" y="988448"/>
                  <a:pt x="2288257" y="850794"/>
                  <a:pt x="2018418" y="923330"/>
                </a:cubicBezTo>
                <a:cubicBezTo>
                  <a:pt x="1748579" y="995866"/>
                  <a:pt x="1771409" y="870054"/>
                  <a:pt x="1567495" y="923330"/>
                </a:cubicBezTo>
                <a:cubicBezTo>
                  <a:pt x="1363581" y="976606"/>
                  <a:pt x="1143754" y="883548"/>
                  <a:pt x="1030681" y="923330"/>
                </a:cubicBezTo>
                <a:cubicBezTo>
                  <a:pt x="917608" y="963112"/>
                  <a:pt x="511348" y="873736"/>
                  <a:pt x="0" y="923330"/>
                </a:cubicBezTo>
                <a:cubicBezTo>
                  <a:pt x="-48289" y="731769"/>
                  <a:pt x="21382" y="589170"/>
                  <a:pt x="0" y="461665"/>
                </a:cubicBezTo>
                <a:cubicBezTo>
                  <a:pt x="-21382" y="334160"/>
                  <a:pt x="30168" y="122032"/>
                  <a:pt x="0" y="0"/>
                </a:cubicBezTo>
                <a:close/>
              </a:path>
            </a:pathLst>
          </a:custGeom>
          <a:solidFill>
            <a:schemeClr val="bg1">
              <a:alpha val="66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***AUTH</a:t>
            </a:r>
          </a:p>
          <a:p>
            <a:pPr marL="228600" indent="-228600">
              <a:buAutoNum type="arabicPeriod"/>
            </a:pPr>
            <a:r>
              <a:rPr lang="en-US" sz="1200" i="1" dirty="0">
                <a:solidFill>
                  <a:srgbClr val="FF0000"/>
                </a:solidFill>
              </a:rPr>
              <a:t>This will NOT show up on final records.</a:t>
            </a:r>
          </a:p>
          <a:p>
            <a:pPr marL="228600" indent="-228600">
              <a:buAutoNum type="arabicPeriod"/>
            </a:pPr>
            <a:r>
              <a:rPr lang="en-US" sz="1200" i="1" dirty="0">
                <a:solidFill>
                  <a:srgbClr val="FF0000"/>
                </a:solidFill>
              </a:rPr>
              <a:t>This will NOT be displayed on report cards as an Absence.</a:t>
            </a:r>
          </a:p>
          <a:p>
            <a:pPr marL="228600" indent="-228600">
              <a:buAutoNum type="arabicPeriod"/>
            </a:pPr>
            <a:r>
              <a:rPr lang="en-US" sz="1200" i="1" dirty="0">
                <a:solidFill>
                  <a:srgbClr val="FF0000"/>
                </a:solidFill>
              </a:rPr>
              <a:t>Parents will NOT be notified as a student absence.</a:t>
            </a:r>
            <a:endParaRPr lang="en-US" sz="1200" i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A98EBB9-8E7E-9B4C-897D-A9BF6EDCD5F7}"/>
              </a:ext>
            </a:extLst>
          </p:cNvPr>
          <p:cNvGrpSpPr/>
          <p:nvPr/>
        </p:nvGrpSpPr>
        <p:grpSpPr>
          <a:xfrm>
            <a:off x="779512" y="1035995"/>
            <a:ext cx="4056294" cy="1829306"/>
            <a:chOff x="820216" y="683489"/>
            <a:chExt cx="4056294" cy="182930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538120B-BAD0-F34A-9716-D8DEFAF1C3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8127" b="47448"/>
            <a:stretch/>
          </p:blipFill>
          <p:spPr>
            <a:xfrm>
              <a:off x="820216" y="800665"/>
              <a:ext cx="4056294" cy="1712130"/>
            </a:xfrm>
            <a:prstGeom prst="rect">
              <a:avLst/>
            </a:prstGeom>
            <a:ln w="38100">
              <a:solidFill>
                <a:schemeClr val="tx1"/>
              </a:solidFill>
              <a:prstDash val="dash"/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C5B18B1-2A23-2B4B-A082-326BCCE6456C}"/>
                </a:ext>
              </a:extLst>
            </p:cNvPr>
            <p:cNvSpPr txBox="1"/>
            <p:nvPr/>
          </p:nvSpPr>
          <p:spPr>
            <a:xfrm>
              <a:off x="1157393" y="702793"/>
              <a:ext cx="451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1.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3F1E46-CE61-5340-AD91-E5A41B7A3DFD}"/>
                </a:ext>
              </a:extLst>
            </p:cNvPr>
            <p:cNvSpPr txBox="1"/>
            <p:nvPr/>
          </p:nvSpPr>
          <p:spPr>
            <a:xfrm>
              <a:off x="1786758" y="701073"/>
              <a:ext cx="451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2.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19F2EC5-8F39-014D-8FE2-F7D89D5D2747}"/>
                </a:ext>
              </a:extLst>
            </p:cNvPr>
            <p:cNvSpPr txBox="1"/>
            <p:nvPr/>
          </p:nvSpPr>
          <p:spPr>
            <a:xfrm>
              <a:off x="2476296" y="695680"/>
              <a:ext cx="451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3.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A305FFD-A553-8B45-9026-0D9BB8907538}"/>
                </a:ext>
              </a:extLst>
            </p:cNvPr>
            <p:cNvSpPr txBox="1"/>
            <p:nvPr/>
          </p:nvSpPr>
          <p:spPr>
            <a:xfrm>
              <a:off x="3039445" y="683489"/>
              <a:ext cx="451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4.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7B5605A-0E7C-D84A-A9D6-1D00B55574A3}"/>
                </a:ext>
              </a:extLst>
            </p:cNvPr>
            <p:cNvSpPr txBox="1"/>
            <p:nvPr/>
          </p:nvSpPr>
          <p:spPr>
            <a:xfrm>
              <a:off x="3902978" y="692281"/>
              <a:ext cx="451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FF0000"/>
                  </a:solidFill>
                </a:rPr>
                <a:t>5.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97DE783F-09FD-2148-AC7D-CE0BA4ED458D}"/>
              </a:ext>
            </a:extLst>
          </p:cNvPr>
          <p:cNvSpPr/>
          <p:nvPr/>
        </p:nvSpPr>
        <p:spPr>
          <a:xfrm>
            <a:off x="745021" y="94171"/>
            <a:ext cx="1070196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High School Attendance Definitions in </a:t>
            </a:r>
            <a:r>
              <a:rPr lang="en-US" sz="6000" b="0" cap="none" spc="0" dirty="0" err="1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dobe Arabic" panose="02040503050201020203" pitchFamily="18" charset="-78"/>
                <a:cs typeface="Adobe Arabic" panose="02040503050201020203" pitchFamily="18" charset="-78"/>
              </a:rPr>
              <a:t>MyEd</a:t>
            </a:r>
            <a:endParaRPr lang="en-US" sz="6000" b="0" cap="none" spc="0" dirty="0">
              <a:ln w="0"/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B0AA131-E2C5-544F-A32A-32150BFFC8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51" b="10061"/>
          <a:stretch/>
        </p:blipFill>
        <p:spPr>
          <a:xfrm>
            <a:off x="6402275" y="5991875"/>
            <a:ext cx="4294506" cy="7719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9946226-C561-4B6C-A0B2-23492F90EE59}"/>
              </a:ext>
            </a:extLst>
          </p:cNvPr>
          <p:cNvSpPr txBox="1"/>
          <p:nvPr/>
        </p:nvSpPr>
        <p:spPr>
          <a:xfrm>
            <a:off x="2086263" y="2974333"/>
            <a:ext cx="1232009" cy="276999"/>
          </a:xfrm>
          <a:custGeom>
            <a:avLst/>
            <a:gdLst>
              <a:gd name="connsiteX0" fmla="*/ 0 w 1232009"/>
              <a:gd name="connsiteY0" fmla="*/ 0 h 276999"/>
              <a:gd name="connsiteX1" fmla="*/ 435310 w 1232009"/>
              <a:gd name="connsiteY1" fmla="*/ 0 h 276999"/>
              <a:gd name="connsiteX2" fmla="*/ 858300 w 1232009"/>
              <a:gd name="connsiteY2" fmla="*/ 0 h 276999"/>
              <a:gd name="connsiteX3" fmla="*/ 1232009 w 1232009"/>
              <a:gd name="connsiteY3" fmla="*/ 0 h 276999"/>
              <a:gd name="connsiteX4" fmla="*/ 1232009 w 1232009"/>
              <a:gd name="connsiteY4" fmla="*/ 276999 h 276999"/>
              <a:gd name="connsiteX5" fmla="*/ 845980 w 1232009"/>
              <a:gd name="connsiteY5" fmla="*/ 276999 h 276999"/>
              <a:gd name="connsiteX6" fmla="*/ 435310 w 1232009"/>
              <a:gd name="connsiteY6" fmla="*/ 276999 h 276999"/>
              <a:gd name="connsiteX7" fmla="*/ 0 w 1232009"/>
              <a:gd name="connsiteY7" fmla="*/ 276999 h 276999"/>
              <a:gd name="connsiteX8" fmla="*/ 0 w 1232009"/>
              <a:gd name="connsiteY8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2009" h="276999" fill="none" extrusionOk="0">
                <a:moveTo>
                  <a:pt x="0" y="0"/>
                </a:moveTo>
                <a:cubicBezTo>
                  <a:pt x="193261" y="-17965"/>
                  <a:pt x="336641" y="41456"/>
                  <a:pt x="435310" y="0"/>
                </a:cubicBezTo>
                <a:cubicBezTo>
                  <a:pt x="533979" y="-41456"/>
                  <a:pt x="704531" y="18770"/>
                  <a:pt x="858300" y="0"/>
                </a:cubicBezTo>
                <a:cubicBezTo>
                  <a:pt x="1012069" y="-18770"/>
                  <a:pt x="1108420" y="40988"/>
                  <a:pt x="1232009" y="0"/>
                </a:cubicBezTo>
                <a:cubicBezTo>
                  <a:pt x="1258207" y="80700"/>
                  <a:pt x="1217875" y="202672"/>
                  <a:pt x="1232009" y="276999"/>
                </a:cubicBezTo>
                <a:cubicBezTo>
                  <a:pt x="1056779" y="317707"/>
                  <a:pt x="1012646" y="275093"/>
                  <a:pt x="845980" y="276999"/>
                </a:cubicBezTo>
                <a:cubicBezTo>
                  <a:pt x="679314" y="278905"/>
                  <a:pt x="629094" y="262299"/>
                  <a:pt x="435310" y="276999"/>
                </a:cubicBezTo>
                <a:cubicBezTo>
                  <a:pt x="241526" y="291699"/>
                  <a:pt x="160670" y="244698"/>
                  <a:pt x="0" y="276999"/>
                </a:cubicBezTo>
                <a:cubicBezTo>
                  <a:pt x="-11858" y="214994"/>
                  <a:pt x="27486" y="89139"/>
                  <a:pt x="0" y="0"/>
                </a:cubicBezTo>
                <a:close/>
              </a:path>
              <a:path w="1232009" h="276999" stroke="0" extrusionOk="0">
                <a:moveTo>
                  <a:pt x="0" y="0"/>
                </a:moveTo>
                <a:cubicBezTo>
                  <a:pt x="185675" y="-29089"/>
                  <a:pt x="314441" y="47729"/>
                  <a:pt x="398350" y="0"/>
                </a:cubicBezTo>
                <a:cubicBezTo>
                  <a:pt x="482259" y="-47729"/>
                  <a:pt x="602613" y="14175"/>
                  <a:pt x="772059" y="0"/>
                </a:cubicBezTo>
                <a:cubicBezTo>
                  <a:pt x="941505" y="-14175"/>
                  <a:pt x="1038736" y="32675"/>
                  <a:pt x="1232009" y="0"/>
                </a:cubicBezTo>
                <a:cubicBezTo>
                  <a:pt x="1245437" y="90708"/>
                  <a:pt x="1216282" y="144548"/>
                  <a:pt x="1232009" y="276999"/>
                </a:cubicBezTo>
                <a:cubicBezTo>
                  <a:pt x="1136385" y="314997"/>
                  <a:pt x="1037210" y="234176"/>
                  <a:pt x="845980" y="276999"/>
                </a:cubicBezTo>
                <a:cubicBezTo>
                  <a:pt x="654750" y="319822"/>
                  <a:pt x="555650" y="259031"/>
                  <a:pt x="410670" y="276999"/>
                </a:cubicBezTo>
                <a:cubicBezTo>
                  <a:pt x="265690" y="294967"/>
                  <a:pt x="134108" y="276434"/>
                  <a:pt x="0" y="276999"/>
                </a:cubicBezTo>
                <a:cubicBezTo>
                  <a:pt x="-11636" y="182021"/>
                  <a:pt x="27200" y="119714"/>
                  <a:pt x="0" y="0"/>
                </a:cubicBezTo>
                <a:close/>
              </a:path>
            </a:pathLst>
          </a:custGeom>
          <a:solidFill>
            <a:schemeClr val="bg1">
              <a:alpha val="66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1200" b="1" i="1" dirty="0">
                <a:solidFill>
                  <a:srgbClr val="FF0000"/>
                </a:solidFill>
              </a:rPr>
              <a:t>IMPORTANT !!!</a:t>
            </a:r>
            <a:endParaRPr lang="en-US" sz="1200" i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6FE37C-CA03-234F-9BF4-402CE9D56260}"/>
              </a:ext>
            </a:extLst>
          </p:cNvPr>
          <p:cNvGrpSpPr/>
          <p:nvPr/>
        </p:nvGrpSpPr>
        <p:grpSpPr>
          <a:xfrm>
            <a:off x="943670" y="3527759"/>
            <a:ext cx="3727977" cy="2746299"/>
            <a:chOff x="879193" y="3338572"/>
            <a:chExt cx="3727977" cy="2746299"/>
          </a:xfrm>
        </p:grpSpPr>
        <p:pic>
          <p:nvPicPr>
            <p:cNvPr id="12" name="Picture 11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47390D1-FDD4-493D-AD5C-B8F31F9673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141" t="977" r="35342" b="-977"/>
            <a:stretch/>
          </p:blipFill>
          <p:spPr>
            <a:xfrm>
              <a:off x="879193" y="3338572"/>
              <a:ext cx="3727976" cy="933450"/>
            </a:xfrm>
            <a:prstGeom prst="rect">
              <a:avLst/>
            </a:prstGeom>
            <a:ln w="28575">
              <a:solidFill>
                <a:schemeClr val="tx1"/>
              </a:solidFill>
              <a:prstDash val="lgDashDot"/>
            </a:ln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71C50EC-E43D-4C4F-B894-01D765022A72}"/>
                </a:ext>
              </a:extLst>
            </p:cNvPr>
            <p:cNvSpPr txBox="1"/>
            <p:nvPr/>
          </p:nvSpPr>
          <p:spPr>
            <a:xfrm>
              <a:off x="879194" y="4453655"/>
              <a:ext cx="3727976" cy="1631216"/>
            </a:xfrm>
            <a:custGeom>
              <a:avLst/>
              <a:gdLst>
                <a:gd name="connsiteX0" fmla="*/ 0 w 3727976"/>
                <a:gd name="connsiteY0" fmla="*/ 0 h 1631216"/>
                <a:gd name="connsiteX1" fmla="*/ 495288 w 3727976"/>
                <a:gd name="connsiteY1" fmla="*/ 0 h 1631216"/>
                <a:gd name="connsiteX2" fmla="*/ 953297 w 3727976"/>
                <a:gd name="connsiteY2" fmla="*/ 0 h 1631216"/>
                <a:gd name="connsiteX3" fmla="*/ 1523144 w 3727976"/>
                <a:gd name="connsiteY3" fmla="*/ 0 h 1631216"/>
                <a:gd name="connsiteX4" fmla="*/ 2055712 w 3727976"/>
                <a:gd name="connsiteY4" fmla="*/ 0 h 1631216"/>
                <a:gd name="connsiteX5" fmla="*/ 2588280 w 3727976"/>
                <a:gd name="connsiteY5" fmla="*/ 0 h 1631216"/>
                <a:gd name="connsiteX6" fmla="*/ 3195408 w 3727976"/>
                <a:gd name="connsiteY6" fmla="*/ 0 h 1631216"/>
                <a:gd name="connsiteX7" fmla="*/ 3727976 w 3727976"/>
                <a:gd name="connsiteY7" fmla="*/ 0 h 1631216"/>
                <a:gd name="connsiteX8" fmla="*/ 3727976 w 3727976"/>
                <a:gd name="connsiteY8" fmla="*/ 494802 h 1631216"/>
                <a:gd name="connsiteX9" fmla="*/ 3727976 w 3727976"/>
                <a:gd name="connsiteY9" fmla="*/ 1054853 h 1631216"/>
                <a:gd name="connsiteX10" fmla="*/ 3727976 w 3727976"/>
                <a:gd name="connsiteY10" fmla="*/ 1631216 h 1631216"/>
                <a:gd name="connsiteX11" fmla="*/ 3158128 w 3727976"/>
                <a:gd name="connsiteY11" fmla="*/ 1631216 h 1631216"/>
                <a:gd name="connsiteX12" fmla="*/ 2588280 w 3727976"/>
                <a:gd name="connsiteY12" fmla="*/ 1631216 h 1631216"/>
                <a:gd name="connsiteX13" fmla="*/ 1981153 w 3727976"/>
                <a:gd name="connsiteY13" fmla="*/ 1631216 h 1631216"/>
                <a:gd name="connsiteX14" fmla="*/ 1485865 w 3727976"/>
                <a:gd name="connsiteY14" fmla="*/ 1631216 h 1631216"/>
                <a:gd name="connsiteX15" fmla="*/ 878737 w 3727976"/>
                <a:gd name="connsiteY15" fmla="*/ 1631216 h 1631216"/>
                <a:gd name="connsiteX16" fmla="*/ 0 w 3727976"/>
                <a:gd name="connsiteY16" fmla="*/ 1631216 h 1631216"/>
                <a:gd name="connsiteX17" fmla="*/ 0 w 3727976"/>
                <a:gd name="connsiteY17" fmla="*/ 1136414 h 1631216"/>
                <a:gd name="connsiteX18" fmla="*/ 0 w 3727976"/>
                <a:gd name="connsiteY18" fmla="*/ 576363 h 1631216"/>
                <a:gd name="connsiteX19" fmla="*/ 0 w 3727976"/>
                <a:gd name="connsiteY19" fmla="*/ 0 h 1631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7976" h="1631216" fill="none" extrusionOk="0">
                  <a:moveTo>
                    <a:pt x="0" y="0"/>
                  </a:moveTo>
                  <a:cubicBezTo>
                    <a:pt x="178560" y="-19724"/>
                    <a:pt x="267065" y="35882"/>
                    <a:pt x="495288" y="0"/>
                  </a:cubicBezTo>
                  <a:cubicBezTo>
                    <a:pt x="723511" y="-35882"/>
                    <a:pt x="812671" y="46881"/>
                    <a:pt x="953297" y="0"/>
                  </a:cubicBezTo>
                  <a:cubicBezTo>
                    <a:pt x="1093923" y="-46881"/>
                    <a:pt x="1321731" y="29222"/>
                    <a:pt x="1523144" y="0"/>
                  </a:cubicBezTo>
                  <a:cubicBezTo>
                    <a:pt x="1724557" y="-29222"/>
                    <a:pt x="1791211" y="6611"/>
                    <a:pt x="2055712" y="0"/>
                  </a:cubicBezTo>
                  <a:cubicBezTo>
                    <a:pt x="2320213" y="-6611"/>
                    <a:pt x="2336665" y="31786"/>
                    <a:pt x="2588280" y="0"/>
                  </a:cubicBezTo>
                  <a:cubicBezTo>
                    <a:pt x="2839895" y="-31786"/>
                    <a:pt x="2956200" y="32233"/>
                    <a:pt x="3195408" y="0"/>
                  </a:cubicBezTo>
                  <a:cubicBezTo>
                    <a:pt x="3434616" y="-32233"/>
                    <a:pt x="3520268" y="59186"/>
                    <a:pt x="3727976" y="0"/>
                  </a:cubicBezTo>
                  <a:cubicBezTo>
                    <a:pt x="3770241" y="247000"/>
                    <a:pt x="3721490" y="357149"/>
                    <a:pt x="3727976" y="494802"/>
                  </a:cubicBezTo>
                  <a:cubicBezTo>
                    <a:pt x="3734462" y="632455"/>
                    <a:pt x="3716201" y="797422"/>
                    <a:pt x="3727976" y="1054853"/>
                  </a:cubicBezTo>
                  <a:cubicBezTo>
                    <a:pt x="3739751" y="1312284"/>
                    <a:pt x="3670028" y="1486874"/>
                    <a:pt x="3727976" y="1631216"/>
                  </a:cubicBezTo>
                  <a:cubicBezTo>
                    <a:pt x="3524633" y="1693384"/>
                    <a:pt x="3357496" y="1577314"/>
                    <a:pt x="3158128" y="1631216"/>
                  </a:cubicBezTo>
                  <a:cubicBezTo>
                    <a:pt x="2958760" y="1685118"/>
                    <a:pt x="2820910" y="1618040"/>
                    <a:pt x="2588280" y="1631216"/>
                  </a:cubicBezTo>
                  <a:cubicBezTo>
                    <a:pt x="2355650" y="1644392"/>
                    <a:pt x="2133575" y="1609229"/>
                    <a:pt x="1981153" y="1631216"/>
                  </a:cubicBezTo>
                  <a:cubicBezTo>
                    <a:pt x="1828731" y="1653203"/>
                    <a:pt x="1692072" y="1606335"/>
                    <a:pt x="1485865" y="1631216"/>
                  </a:cubicBezTo>
                  <a:cubicBezTo>
                    <a:pt x="1279658" y="1656097"/>
                    <a:pt x="1024556" y="1583906"/>
                    <a:pt x="878737" y="1631216"/>
                  </a:cubicBezTo>
                  <a:cubicBezTo>
                    <a:pt x="732918" y="1678526"/>
                    <a:pt x="394661" y="1587028"/>
                    <a:pt x="0" y="1631216"/>
                  </a:cubicBezTo>
                  <a:cubicBezTo>
                    <a:pt x="-2474" y="1484069"/>
                    <a:pt x="29367" y="1237131"/>
                    <a:pt x="0" y="1136414"/>
                  </a:cubicBezTo>
                  <a:cubicBezTo>
                    <a:pt x="-29367" y="1035697"/>
                    <a:pt x="44882" y="766776"/>
                    <a:pt x="0" y="576363"/>
                  </a:cubicBezTo>
                  <a:cubicBezTo>
                    <a:pt x="-44882" y="385950"/>
                    <a:pt x="53432" y="197052"/>
                    <a:pt x="0" y="0"/>
                  </a:cubicBezTo>
                  <a:close/>
                </a:path>
                <a:path w="3727976" h="1631216" stroke="0" extrusionOk="0">
                  <a:moveTo>
                    <a:pt x="0" y="0"/>
                  </a:moveTo>
                  <a:cubicBezTo>
                    <a:pt x="159305" y="-40969"/>
                    <a:pt x="328283" y="44800"/>
                    <a:pt x="495288" y="0"/>
                  </a:cubicBezTo>
                  <a:cubicBezTo>
                    <a:pt x="662293" y="-44800"/>
                    <a:pt x="763823" y="5700"/>
                    <a:pt x="916017" y="0"/>
                  </a:cubicBezTo>
                  <a:cubicBezTo>
                    <a:pt x="1068211" y="-5700"/>
                    <a:pt x="1237984" y="51947"/>
                    <a:pt x="1523144" y="0"/>
                  </a:cubicBezTo>
                  <a:cubicBezTo>
                    <a:pt x="1808304" y="-51947"/>
                    <a:pt x="1799432" y="51005"/>
                    <a:pt x="2018433" y="0"/>
                  </a:cubicBezTo>
                  <a:cubicBezTo>
                    <a:pt x="2237434" y="-51005"/>
                    <a:pt x="2402397" y="29963"/>
                    <a:pt x="2513721" y="0"/>
                  </a:cubicBezTo>
                  <a:cubicBezTo>
                    <a:pt x="2625045" y="-29963"/>
                    <a:pt x="2914952" y="13082"/>
                    <a:pt x="3120848" y="0"/>
                  </a:cubicBezTo>
                  <a:cubicBezTo>
                    <a:pt x="3326744" y="-13082"/>
                    <a:pt x="3500508" y="13364"/>
                    <a:pt x="3727976" y="0"/>
                  </a:cubicBezTo>
                  <a:cubicBezTo>
                    <a:pt x="3728904" y="151761"/>
                    <a:pt x="3673342" y="369671"/>
                    <a:pt x="3727976" y="576363"/>
                  </a:cubicBezTo>
                  <a:cubicBezTo>
                    <a:pt x="3782610" y="783055"/>
                    <a:pt x="3705844" y="942831"/>
                    <a:pt x="3727976" y="1087477"/>
                  </a:cubicBezTo>
                  <a:cubicBezTo>
                    <a:pt x="3750108" y="1232123"/>
                    <a:pt x="3678715" y="1452645"/>
                    <a:pt x="3727976" y="1631216"/>
                  </a:cubicBezTo>
                  <a:cubicBezTo>
                    <a:pt x="3469952" y="1665180"/>
                    <a:pt x="3454237" y="1583203"/>
                    <a:pt x="3195408" y="1631216"/>
                  </a:cubicBezTo>
                  <a:cubicBezTo>
                    <a:pt x="2936579" y="1679229"/>
                    <a:pt x="2816189" y="1616418"/>
                    <a:pt x="2700120" y="1631216"/>
                  </a:cubicBezTo>
                  <a:cubicBezTo>
                    <a:pt x="2584051" y="1646014"/>
                    <a:pt x="2366015" y="1616493"/>
                    <a:pt x="2092992" y="1631216"/>
                  </a:cubicBezTo>
                  <a:cubicBezTo>
                    <a:pt x="1819969" y="1645939"/>
                    <a:pt x="1631214" y="1629095"/>
                    <a:pt x="1485865" y="1631216"/>
                  </a:cubicBezTo>
                  <a:cubicBezTo>
                    <a:pt x="1340516" y="1633337"/>
                    <a:pt x="1161163" y="1594541"/>
                    <a:pt x="1027856" y="1631216"/>
                  </a:cubicBezTo>
                  <a:cubicBezTo>
                    <a:pt x="894549" y="1667891"/>
                    <a:pt x="700407" y="1587041"/>
                    <a:pt x="495288" y="1631216"/>
                  </a:cubicBezTo>
                  <a:cubicBezTo>
                    <a:pt x="290169" y="1675391"/>
                    <a:pt x="184396" y="1588144"/>
                    <a:pt x="0" y="1631216"/>
                  </a:cubicBezTo>
                  <a:cubicBezTo>
                    <a:pt x="-25344" y="1418369"/>
                    <a:pt x="13528" y="1291025"/>
                    <a:pt x="0" y="1087477"/>
                  </a:cubicBezTo>
                  <a:cubicBezTo>
                    <a:pt x="-13528" y="883929"/>
                    <a:pt x="9869" y="829405"/>
                    <a:pt x="0" y="576363"/>
                  </a:cubicBezTo>
                  <a:cubicBezTo>
                    <a:pt x="-9869" y="323321"/>
                    <a:pt x="17732" y="199998"/>
                    <a:pt x="0" y="0"/>
                  </a:cubicBezTo>
                  <a:close/>
                </a:path>
              </a:pathLst>
            </a:custGeom>
            <a:solidFill>
              <a:schemeClr val="bg1">
                <a:alpha val="66000"/>
              </a:schemeClr>
            </a:solidFill>
            <a:ln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i="1" dirty="0"/>
                <a:t>If you make changes to your attendance you MUST:</a:t>
              </a:r>
            </a:p>
            <a:p>
              <a:r>
                <a:rPr lang="en-US" sz="1200" i="1" dirty="0"/>
                <a:t>1. Click Present</a:t>
              </a:r>
            </a:p>
            <a:p>
              <a:r>
                <a:rPr lang="en-US" sz="1200" i="1" dirty="0"/>
                <a:t>2. Post</a:t>
              </a:r>
            </a:p>
            <a:p>
              <a:r>
                <a:rPr lang="en-US" sz="1200" i="1" dirty="0"/>
                <a:t>THEN IF NEEDED</a:t>
              </a:r>
            </a:p>
            <a:p>
              <a:r>
                <a:rPr lang="en-US" sz="1200" i="1" dirty="0"/>
                <a:t>3. L or AE</a:t>
              </a:r>
            </a:p>
            <a:p>
              <a:r>
                <a:rPr lang="en-US" sz="1200" i="1" dirty="0"/>
                <a:t>4. Post</a:t>
              </a:r>
            </a:p>
            <a:p>
              <a:pPr algn="ctr"/>
              <a:r>
                <a:rPr lang="en-US" sz="1200" i="1" dirty="0"/>
                <a:t>For these changes to take affect at the office</a:t>
              </a:r>
            </a:p>
          </p:txBody>
        </p:sp>
        <p:pic>
          <p:nvPicPr>
            <p:cNvPr id="14" name="Picture 13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2DB67FE1-712C-4154-A419-57B9609438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16571" y="4769914"/>
              <a:ext cx="1181100" cy="752475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DDA8764-488D-44FA-A5E7-0B390C266339}"/>
                </a:ext>
              </a:extLst>
            </p:cNvPr>
            <p:cNvSpPr txBox="1"/>
            <p:nvPr/>
          </p:nvSpPr>
          <p:spPr>
            <a:xfrm>
              <a:off x="3998154" y="3568799"/>
              <a:ext cx="451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00B0F0"/>
                  </a:solidFill>
                </a:rPr>
                <a:t>1.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95250C6-9352-41B8-94DE-A146AC7B1A4D}"/>
                </a:ext>
              </a:extLst>
            </p:cNvPr>
            <p:cNvSpPr txBox="1"/>
            <p:nvPr/>
          </p:nvSpPr>
          <p:spPr>
            <a:xfrm>
              <a:off x="4102501" y="4930707"/>
              <a:ext cx="451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00B0F0"/>
                  </a:solidFill>
                </a:rPr>
                <a:t>2.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03B640-AB98-4B53-813F-347A75D0535C}"/>
                </a:ext>
              </a:extLst>
            </p:cNvPr>
            <p:cNvSpPr txBox="1"/>
            <p:nvPr/>
          </p:nvSpPr>
          <p:spPr>
            <a:xfrm>
              <a:off x="2148151" y="3589853"/>
              <a:ext cx="451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00B0F0"/>
                  </a:solidFill>
                </a:rPr>
                <a:t>3.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5553F27-BC11-4A52-81C0-0DC7F6E2303A}"/>
                </a:ext>
              </a:extLst>
            </p:cNvPr>
            <p:cNvSpPr txBox="1"/>
            <p:nvPr/>
          </p:nvSpPr>
          <p:spPr>
            <a:xfrm>
              <a:off x="2561875" y="4930707"/>
              <a:ext cx="451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00B0F0"/>
                  </a:solidFill>
                </a:rPr>
                <a:t>4.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A3859F6D-108B-CE4F-BB7B-D0E411973AD7}"/>
              </a:ext>
            </a:extLst>
          </p:cNvPr>
          <p:cNvSpPr/>
          <p:nvPr/>
        </p:nvSpPr>
        <p:spPr>
          <a:xfrm>
            <a:off x="745021" y="3352800"/>
            <a:ext cx="4194841" cy="3121572"/>
          </a:xfrm>
          <a:custGeom>
            <a:avLst/>
            <a:gdLst>
              <a:gd name="connsiteX0" fmla="*/ 0 w 4194841"/>
              <a:gd name="connsiteY0" fmla="*/ 0 h 3121572"/>
              <a:gd name="connsiteX1" fmla="*/ 641211 w 4194841"/>
              <a:gd name="connsiteY1" fmla="*/ 0 h 3121572"/>
              <a:gd name="connsiteX2" fmla="*/ 1198526 w 4194841"/>
              <a:gd name="connsiteY2" fmla="*/ 0 h 3121572"/>
              <a:gd name="connsiteX3" fmla="*/ 1881686 w 4194841"/>
              <a:gd name="connsiteY3" fmla="*/ 0 h 3121572"/>
              <a:gd name="connsiteX4" fmla="*/ 2564846 w 4194841"/>
              <a:gd name="connsiteY4" fmla="*/ 0 h 3121572"/>
              <a:gd name="connsiteX5" fmla="*/ 3038263 w 4194841"/>
              <a:gd name="connsiteY5" fmla="*/ 0 h 3121572"/>
              <a:gd name="connsiteX6" fmla="*/ 3553630 w 4194841"/>
              <a:gd name="connsiteY6" fmla="*/ 0 h 3121572"/>
              <a:gd name="connsiteX7" fmla="*/ 4194841 w 4194841"/>
              <a:gd name="connsiteY7" fmla="*/ 0 h 3121572"/>
              <a:gd name="connsiteX8" fmla="*/ 4194841 w 4194841"/>
              <a:gd name="connsiteY8" fmla="*/ 457831 h 3121572"/>
              <a:gd name="connsiteX9" fmla="*/ 4194841 w 4194841"/>
              <a:gd name="connsiteY9" fmla="*/ 884445 h 3121572"/>
              <a:gd name="connsiteX10" fmla="*/ 4194841 w 4194841"/>
              <a:gd name="connsiteY10" fmla="*/ 1311060 h 3121572"/>
              <a:gd name="connsiteX11" fmla="*/ 4194841 w 4194841"/>
              <a:gd name="connsiteY11" fmla="*/ 1862538 h 3121572"/>
              <a:gd name="connsiteX12" fmla="*/ 4194841 w 4194841"/>
              <a:gd name="connsiteY12" fmla="*/ 2382800 h 3121572"/>
              <a:gd name="connsiteX13" fmla="*/ 4194841 w 4194841"/>
              <a:gd name="connsiteY13" fmla="*/ 3121572 h 3121572"/>
              <a:gd name="connsiteX14" fmla="*/ 3553630 w 4194841"/>
              <a:gd name="connsiteY14" fmla="*/ 3121572 h 3121572"/>
              <a:gd name="connsiteX15" fmla="*/ 2954367 w 4194841"/>
              <a:gd name="connsiteY15" fmla="*/ 3121572 h 3121572"/>
              <a:gd name="connsiteX16" fmla="*/ 2355104 w 4194841"/>
              <a:gd name="connsiteY16" fmla="*/ 3121572 h 3121572"/>
              <a:gd name="connsiteX17" fmla="*/ 1881686 w 4194841"/>
              <a:gd name="connsiteY17" fmla="*/ 3121572 h 3121572"/>
              <a:gd name="connsiteX18" fmla="*/ 1408268 w 4194841"/>
              <a:gd name="connsiteY18" fmla="*/ 3121572 h 3121572"/>
              <a:gd name="connsiteX19" fmla="*/ 725108 w 4194841"/>
              <a:gd name="connsiteY19" fmla="*/ 3121572 h 3121572"/>
              <a:gd name="connsiteX20" fmla="*/ 0 w 4194841"/>
              <a:gd name="connsiteY20" fmla="*/ 3121572 h 3121572"/>
              <a:gd name="connsiteX21" fmla="*/ 0 w 4194841"/>
              <a:gd name="connsiteY21" fmla="*/ 2694957 h 3121572"/>
              <a:gd name="connsiteX22" fmla="*/ 0 w 4194841"/>
              <a:gd name="connsiteY22" fmla="*/ 2174695 h 3121572"/>
              <a:gd name="connsiteX23" fmla="*/ 0 w 4194841"/>
              <a:gd name="connsiteY23" fmla="*/ 1748080 h 3121572"/>
              <a:gd name="connsiteX24" fmla="*/ 0 w 4194841"/>
              <a:gd name="connsiteY24" fmla="*/ 1165387 h 3121572"/>
              <a:gd name="connsiteX25" fmla="*/ 0 w 4194841"/>
              <a:gd name="connsiteY25" fmla="*/ 645125 h 3121572"/>
              <a:gd name="connsiteX26" fmla="*/ 0 w 4194841"/>
              <a:gd name="connsiteY26" fmla="*/ 0 h 312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94841" h="3121572" extrusionOk="0">
                <a:moveTo>
                  <a:pt x="0" y="0"/>
                </a:moveTo>
                <a:cubicBezTo>
                  <a:pt x="189691" y="-47569"/>
                  <a:pt x="447907" y="3671"/>
                  <a:pt x="641211" y="0"/>
                </a:cubicBezTo>
                <a:cubicBezTo>
                  <a:pt x="834515" y="-3671"/>
                  <a:pt x="990703" y="55455"/>
                  <a:pt x="1198526" y="0"/>
                </a:cubicBezTo>
                <a:cubicBezTo>
                  <a:pt x="1406350" y="-55455"/>
                  <a:pt x="1742561" y="5126"/>
                  <a:pt x="1881686" y="0"/>
                </a:cubicBezTo>
                <a:cubicBezTo>
                  <a:pt x="2020811" y="-5126"/>
                  <a:pt x="2249750" y="59175"/>
                  <a:pt x="2564846" y="0"/>
                </a:cubicBezTo>
                <a:cubicBezTo>
                  <a:pt x="2879942" y="-59175"/>
                  <a:pt x="2936038" y="49802"/>
                  <a:pt x="3038263" y="0"/>
                </a:cubicBezTo>
                <a:cubicBezTo>
                  <a:pt x="3140488" y="-49802"/>
                  <a:pt x="3418107" y="37491"/>
                  <a:pt x="3553630" y="0"/>
                </a:cubicBezTo>
                <a:cubicBezTo>
                  <a:pt x="3689153" y="-37491"/>
                  <a:pt x="3940536" y="2834"/>
                  <a:pt x="4194841" y="0"/>
                </a:cubicBezTo>
                <a:cubicBezTo>
                  <a:pt x="4233619" y="110758"/>
                  <a:pt x="4171719" y="317844"/>
                  <a:pt x="4194841" y="457831"/>
                </a:cubicBezTo>
                <a:cubicBezTo>
                  <a:pt x="4217963" y="597818"/>
                  <a:pt x="4164103" y="700613"/>
                  <a:pt x="4194841" y="884445"/>
                </a:cubicBezTo>
                <a:cubicBezTo>
                  <a:pt x="4225579" y="1068277"/>
                  <a:pt x="4185546" y="1215100"/>
                  <a:pt x="4194841" y="1311060"/>
                </a:cubicBezTo>
                <a:cubicBezTo>
                  <a:pt x="4204136" y="1407021"/>
                  <a:pt x="4148809" y="1614336"/>
                  <a:pt x="4194841" y="1862538"/>
                </a:cubicBezTo>
                <a:cubicBezTo>
                  <a:pt x="4240873" y="2110740"/>
                  <a:pt x="4182763" y="2186087"/>
                  <a:pt x="4194841" y="2382800"/>
                </a:cubicBezTo>
                <a:cubicBezTo>
                  <a:pt x="4206919" y="2579513"/>
                  <a:pt x="4121276" y="2797940"/>
                  <a:pt x="4194841" y="3121572"/>
                </a:cubicBezTo>
                <a:cubicBezTo>
                  <a:pt x="3952406" y="3160994"/>
                  <a:pt x="3778040" y="3058839"/>
                  <a:pt x="3553630" y="3121572"/>
                </a:cubicBezTo>
                <a:cubicBezTo>
                  <a:pt x="3329220" y="3184305"/>
                  <a:pt x="3122935" y="3112089"/>
                  <a:pt x="2954367" y="3121572"/>
                </a:cubicBezTo>
                <a:cubicBezTo>
                  <a:pt x="2785799" y="3131055"/>
                  <a:pt x="2653976" y="3119995"/>
                  <a:pt x="2355104" y="3121572"/>
                </a:cubicBezTo>
                <a:cubicBezTo>
                  <a:pt x="2056232" y="3123149"/>
                  <a:pt x="1987535" y="3106104"/>
                  <a:pt x="1881686" y="3121572"/>
                </a:cubicBezTo>
                <a:cubicBezTo>
                  <a:pt x="1775837" y="3137040"/>
                  <a:pt x="1550264" y="3073785"/>
                  <a:pt x="1408268" y="3121572"/>
                </a:cubicBezTo>
                <a:cubicBezTo>
                  <a:pt x="1266272" y="3169359"/>
                  <a:pt x="910568" y="3045587"/>
                  <a:pt x="725108" y="3121572"/>
                </a:cubicBezTo>
                <a:cubicBezTo>
                  <a:pt x="539648" y="3197557"/>
                  <a:pt x="329039" y="3095330"/>
                  <a:pt x="0" y="3121572"/>
                </a:cubicBezTo>
                <a:cubicBezTo>
                  <a:pt x="-33646" y="2947598"/>
                  <a:pt x="42911" y="2868758"/>
                  <a:pt x="0" y="2694957"/>
                </a:cubicBezTo>
                <a:cubicBezTo>
                  <a:pt x="-42911" y="2521157"/>
                  <a:pt x="56280" y="2329263"/>
                  <a:pt x="0" y="2174695"/>
                </a:cubicBezTo>
                <a:cubicBezTo>
                  <a:pt x="-56280" y="2020127"/>
                  <a:pt x="12026" y="1927367"/>
                  <a:pt x="0" y="1748080"/>
                </a:cubicBezTo>
                <a:cubicBezTo>
                  <a:pt x="-12026" y="1568794"/>
                  <a:pt x="61921" y="1408464"/>
                  <a:pt x="0" y="1165387"/>
                </a:cubicBezTo>
                <a:cubicBezTo>
                  <a:pt x="-61921" y="922310"/>
                  <a:pt x="42273" y="801535"/>
                  <a:pt x="0" y="645125"/>
                </a:cubicBezTo>
                <a:cubicBezTo>
                  <a:pt x="-42273" y="488715"/>
                  <a:pt x="10432" y="290698"/>
                  <a:pt x="0" y="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66760117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8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222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Arabic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Hagen</dc:creator>
  <cp:lastModifiedBy>Shannon Hagen</cp:lastModifiedBy>
  <cp:revision>7</cp:revision>
  <cp:lastPrinted>2020-11-24T21:48:51Z</cp:lastPrinted>
  <dcterms:created xsi:type="dcterms:W3CDTF">2020-11-16T14:41:24Z</dcterms:created>
  <dcterms:modified xsi:type="dcterms:W3CDTF">2021-12-23T17:46:15Z</dcterms:modified>
</cp:coreProperties>
</file>