
<file path=[Content_Types].xml><?xml version="1.0" encoding="utf-8"?>
<Types xmlns="http://schemas.openxmlformats.org/package/2006/content-types">
  <Default ContentType="application/vnd.openxmlformats-officedocument.oleObject" Extension="bin"/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Atkinson Hyperlegible Bold" charset="1" panose="00000000000000000000"/>
      <p:regular r:id="rId22"/>
    </p:embeddedFont>
    <p:embeddedFont>
      <p:font typeface="Muli" charset="1" panose="00000500000000000000"/>
      <p:regular r:id="rId23"/>
    </p:embeddedFont>
    <p:embeddedFont>
      <p:font typeface="Trade Gothic Bold" charset="1" panose="020B0803040303020004"/>
      <p:regular r:id="rId24"/>
    </p:embeddedFont>
    <p:embeddedFont>
      <p:font typeface="Atkinson Hyperlegible" charset="1" panose="00000000000000000000"/>
      <p:regular r:id="rId25"/>
    </p:embeddedFont>
    <p:embeddedFont>
      <p:font typeface="TheSansB Medium" charset="1" panose="020B0502050302020203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embeddings/oleObject1.bin" Type="http://schemas.openxmlformats.org/officeDocument/2006/relationships/oleObject"/><Relationship Id="rId4" Target="../media/image11.png" Type="http://schemas.openxmlformats.org/officeDocument/2006/relationships/image"/><Relationship Id="rId5" Target="../embeddings/oleObject2.bin" Type="http://schemas.openxmlformats.org/officeDocument/2006/relationships/oleObjec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jpeg" Type="http://schemas.openxmlformats.org/officeDocument/2006/relationships/image"/><Relationship Id="rId4" Target="../media/image16.jpeg" Type="http://schemas.openxmlformats.org/officeDocument/2006/relationships/image"/><Relationship Id="rId5" Target="../media/image17.jpeg" Type="http://schemas.openxmlformats.org/officeDocument/2006/relationships/image"/><Relationship Id="rId6" Target="../media/image1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png" Type="http://schemas.openxmlformats.org/officeDocument/2006/relationships/image"/><Relationship Id="rId4" Target="../media/image29.pn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93355" y="4443249"/>
            <a:ext cx="19000434" cy="6124428"/>
            <a:chOff x="0" y="0"/>
            <a:chExt cx="5004230" cy="161301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004230" cy="1613018"/>
            </a:xfrm>
            <a:custGeom>
              <a:avLst/>
              <a:gdLst/>
              <a:ahLst/>
              <a:cxnLst/>
              <a:rect r="r" b="b" t="t" l="l"/>
              <a:pathLst>
                <a:path h="1613018" w="5004230">
                  <a:moveTo>
                    <a:pt x="0" y="0"/>
                  </a:moveTo>
                  <a:lnTo>
                    <a:pt x="5004230" y="0"/>
                  </a:lnTo>
                  <a:lnTo>
                    <a:pt x="5004230" y="1613018"/>
                  </a:lnTo>
                  <a:lnTo>
                    <a:pt x="0" y="1613018"/>
                  </a:lnTo>
                  <a:close/>
                </a:path>
              </a:pathLst>
            </a:custGeom>
            <a:gradFill rotWithShape="true">
              <a:gsLst>
                <a:gs pos="0">
                  <a:srgbClr val="21814C">
                    <a:alpha val="3000"/>
                  </a:srgbClr>
                </a:gs>
                <a:gs pos="20000">
                  <a:srgbClr val="57663F">
                    <a:alpha val="72500"/>
                  </a:srgbClr>
                </a:gs>
                <a:gs pos="40000">
                  <a:srgbClr val="57663F">
                    <a:alpha val="100000"/>
                  </a:srgbClr>
                </a:gs>
                <a:gs pos="60000">
                  <a:srgbClr val="57663F">
                    <a:alpha val="100000"/>
                  </a:srgbClr>
                </a:gs>
                <a:gs pos="80000">
                  <a:srgbClr val="57663F">
                    <a:alpha val="100000"/>
                  </a:srgbClr>
                </a:gs>
                <a:gs pos="100000">
                  <a:srgbClr val="57663F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5004230" cy="16415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3325554" y="5547875"/>
            <a:ext cx="4937760" cy="4937760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254500" y="7362705"/>
            <a:ext cx="14071662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WELCOME TO TIMBERLINE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54500" y="8423155"/>
            <a:ext cx="7287284" cy="1094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FFFAE7"/>
                </a:solidFill>
                <a:latin typeface="Muli"/>
                <a:ea typeface="Muli"/>
                <a:cs typeface="Muli"/>
                <a:sym typeface="Muli"/>
              </a:rPr>
              <a:t>Class of 2030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601504"/>
            <a:ext cx="11186053" cy="11179256"/>
            <a:chOff x="0" y="0"/>
            <a:chExt cx="14914738" cy="149056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914738" cy="14905701"/>
            </a:xfrm>
            <a:custGeom>
              <a:avLst/>
              <a:gdLst/>
              <a:ahLst/>
              <a:cxnLst/>
              <a:rect r="r" b="b" t="t" l="l"/>
              <a:pathLst>
                <a:path h="14905701" w="14914738">
                  <a:moveTo>
                    <a:pt x="0" y="0"/>
                  </a:moveTo>
                  <a:lnTo>
                    <a:pt x="14914738" y="0"/>
                  </a:lnTo>
                  <a:lnTo>
                    <a:pt x="14914738" y="14905701"/>
                  </a:lnTo>
                  <a:lnTo>
                    <a:pt x="0" y="14905701"/>
                  </a:lnTo>
                  <a:close/>
                </a:path>
              </a:pathLst>
            </a:custGeom>
            <a:solidFill>
              <a:srgbClr val="86852C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511033" y="4310864"/>
            <a:ext cx="8372794" cy="1798718"/>
            <a:chOff x="0" y="0"/>
            <a:chExt cx="14189484" cy="304831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189484" cy="3048309"/>
            </a:xfrm>
            <a:custGeom>
              <a:avLst/>
              <a:gdLst/>
              <a:ahLst/>
              <a:cxnLst/>
              <a:rect r="r" b="b" t="t" l="l"/>
              <a:pathLst>
                <a:path h="3048309" w="14189484">
                  <a:moveTo>
                    <a:pt x="0" y="0"/>
                  </a:moveTo>
                  <a:lnTo>
                    <a:pt x="14189484" y="0"/>
                  </a:lnTo>
                  <a:lnTo>
                    <a:pt x="14189484" y="3048309"/>
                  </a:lnTo>
                  <a:lnTo>
                    <a:pt x="0" y="304830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93858" r="-44994" b="-69163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209550"/>
              <a:ext cx="14189484" cy="325786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ctr">
                <a:lnSpc>
                  <a:spcPts val="7056"/>
                </a:lnSpc>
              </a:pPr>
              <a:r>
                <a:rPr lang="en-US" b="true" sz="4900" spc="235">
                  <a:solidFill>
                    <a:srgbClr val="3A442A"/>
                  </a:solidFill>
                  <a:latin typeface="Trade Gothic Bold"/>
                  <a:ea typeface="Trade Gothic Bold"/>
                  <a:cs typeface="Trade Gothic Bold"/>
                  <a:sym typeface="Trade Gothic Bold"/>
                </a:rPr>
                <a:t>LAND</a:t>
              </a:r>
            </a:p>
            <a:p>
              <a:pPr algn="ctr">
                <a:lnSpc>
                  <a:spcPts val="7056"/>
                </a:lnSpc>
              </a:pPr>
              <a:r>
                <a:rPr lang="en-US" b="true" sz="4900" spc="235">
                  <a:solidFill>
                    <a:srgbClr val="3A442A"/>
                  </a:solidFill>
                  <a:latin typeface="Trade Gothic Bold"/>
                  <a:ea typeface="Trade Gothic Bold"/>
                  <a:cs typeface="Trade Gothic Bold"/>
                  <a:sym typeface="Trade Gothic Bold"/>
                </a:rPr>
                <a:t>ACKNOWLEDGEMENT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645632" y="514350"/>
            <a:ext cx="9865402" cy="9258300"/>
          </a:xfrm>
          <a:custGeom>
            <a:avLst/>
            <a:gdLst/>
            <a:ahLst/>
            <a:cxnLst/>
            <a:rect r="r" b="b" t="t" l="l"/>
            <a:pathLst>
              <a:path h="9258300" w="9865402">
                <a:moveTo>
                  <a:pt x="0" y="0"/>
                </a:moveTo>
                <a:lnTo>
                  <a:pt x="9865401" y="0"/>
                </a:lnTo>
                <a:lnTo>
                  <a:pt x="9865401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897623" y="857250"/>
            <a:ext cx="14492753" cy="1543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00"/>
              </a:lnSpc>
              <a:spcBef>
                <a:spcPct val="0"/>
              </a:spcBef>
            </a:pPr>
            <a:r>
              <a:rPr lang="en-US" b="true" sz="9000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Introduction to Timberline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2261367" y="2739868"/>
            <a:ext cx="4233990" cy="3354313"/>
            <a:chOff x="0" y="0"/>
            <a:chExt cx="1115125" cy="88344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15125" cy="883440"/>
            </a:xfrm>
            <a:custGeom>
              <a:avLst/>
              <a:gdLst/>
              <a:ahLst/>
              <a:cxnLst/>
              <a:rect r="r" b="b" t="t" l="l"/>
              <a:pathLst>
                <a:path h="883440" w="1115125">
                  <a:moveTo>
                    <a:pt x="65827" y="0"/>
                  </a:moveTo>
                  <a:lnTo>
                    <a:pt x="1049298" y="0"/>
                  </a:lnTo>
                  <a:cubicBezTo>
                    <a:pt x="1066757" y="0"/>
                    <a:pt x="1083500" y="6935"/>
                    <a:pt x="1095845" y="19280"/>
                  </a:cubicBezTo>
                  <a:cubicBezTo>
                    <a:pt x="1108190" y="31625"/>
                    <a:pt x="1115125" y="48368"/>
                    <a:pt x="1115125" y="65827"/>
                  </a:cubicBezTo>
                  <a:lnTo>
                    <a:pt x="1115125" y="817614"/>
                  </a:lnTo>
                  <a:cubicBezTo>
                    <a:pt x="1115125" y="835072"/>
                    <a:pt x="1108190" y="851815"/>
                    <a:pt x="1095845" y="864160"/>
                  </a:cubicBezTo>
                  <a:cubicBezTo>
                    <a:pt x="1083500" y="876505"/>
                    <a:pt x="1066757" y="883440"/>
                    <a:pt x="1049298" y="883440"/>
                  </a:cubicBezTo>
                  <a:lnTo>
                    <a:pt x="65827" y="883440"/>
                  </a:lnTo>
                  <a:cubicBezTo>
                    <a:pt x="48368" y="883440"/>
                    <a:pt x="31625" y="876505"/>
                    <a:pt x="19280" y="864160"/>
                  </a:cubicBezTo>
                  <a:cubicBezTo>
                    <a:pt x="6935" y="851815"/>
                    <a:pt x="0" y="835072"/>
                    <a:pt x="0" y="817614"/>
                  </a:cubicBezTo>
                  <a:lnTo>
                    <a:pt x="0" y="65827"/>
                  </a:lnTo>
                  <a:cubicBezTo>
                    <a:pt x="0" y="48368"/>
                    <a:pt x="6935" y="31625"/>
                    <a:pt x="19280" y="19280"/>
                  </a:cubicBezTo>
                  <a:cubicBezTo>
                    <a:pt x="31625" y="6935"/>
                    <a:pt x="48368" y="0"/>
                    <a:pt x="65827" y="0"/>
                  </a:cubicBezTo>
                  <a:close/>
                </a:path>
              </a:pathLst>
            </a:custGeom>
            <a:solidFill>
              <a:srgbClr val="57663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1115125" cy="9120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786308" y="2719642"/>
            <a:ext cx="4235089" cy="3372294"/>
            <a:chOff x="0" y="0"/>
            <a:chExt cx="1115414" cy="88817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15414" cy="888176"/>
            </a:xfrm>
            <a:custGeom>
              <a:avLst/>
              <a:gdLst/>
              <a:ahLst/>
              <a:cxnLst/>
              <a:rect r="r" b="b" t="t" l="l"/>
              <a:pathLst>
                <a:path h="888176" w="1115414">
                  <a:moveTo>
                    <a:pt x="65810" y="0"/>
                  </a:moveTo>
                  <a:lnTo>
                    <a:pt x="1049605" y="0"/>
                  </a:lnTo>
                  <a:cubicBezTo>
                    <a:pt x="1067059" y="0"/>
                    <a:pt x="1083797" y="6933"/>
                    <a:pt x="1096139" y="19275"/>
                  </a:cubicBezTo>
                  <a:cubicBezTo>
                    <a:pt x="1108481" y="31617"/>
                    <a:pt x="1115414" y="48356"/>
                    <a:pt x="1115414" y="65810"/>
                  </a:cubicBezTo>
                  <a:lnTo>
                    <a:pt x="1115414" y="822367"/>
                  </a:lnTo>
                  <a:cubicBezTo>
                    <a:pt x="1115414" y="839821"/>
                    <a:pt x="1108481" y="856559"/>
                    <a:pt x="1096139" y="868901"/>
                  </a:cubicBezTo>
                  <a:cubicBezTo>
                    <a:pt x="1083797" y="881243"/>
                    <a:pt x="1067059" y="888176"/>
                    <a:pt x="1049605" y="888176"/>
                  </a:cubicBezTo>
                  <a:lnTo>
                    <a:pt x="65810" y="888176"/>
                  </a:lnTo>
                  <a:cubicBezTo>
                    <a:pt x="29464" y="888176"/>
                    <a:pt x="0" y="858712"/>
                    <a:pt x="0" y="822367"/>
                  </a:cubicBezTo>
                  <a:lnTo>
                    <a:pt x="0" y="65810"/>
                  </a:lnTo>
                  <a:cubicBezTo>
                    <a:pt x="0" y="48356"/>
                    <a:pt x="6933" y="31617"/>
                    <a:pt x="19275" y="19275"/>
                  </a:cubicBezTo>
                  <a:cubicBezTo>
                    <a:pt x="31617" y="6933"/>
                    <a:pt x="48356" y="0"/>
                    <a:pt x="65810" y="0"/>
                  </a:cubicBezTo>
                  <a:close/>
                </a:path>
              </a:pathLst>
            </a:custGeom>
            <a:solidFill>
              <a:srgbClr val="57663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115414" cy="9167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845783" y="3659660"/>
            <a:ext cx="1097839" cy="2168571"/>
          </a:xfrm>
          <a:custGeom>
            <a:avLst/>
            <a:gdLst/>
            <a:ahLst/>
            <a:cxnLst/>
            <a:rect r="r" b="b" t="t" l="l"/>
            <a:pathLst>
              <a:path h="2168571" w="1097839">
                <a:moveTo>
                  <a:pt x="0" y="0"/>
                </a:moveTo>
                <a:lnTo>
                  <a:pt x="1097839" y="0"/>
                </a:lnTo>
                <a:lnTo>
                  <a:pt x="1097839" y="2168571"/>
                </a:lnTo>
                <a:lnTo>
                  <a:pt x="0" y="21685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055885" y="3156549"/>
            <a:ext cx="2750047" cy="245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Wolf Pack</a:t>
            </a:r>
          </a:p>
          <a:p>
            <a:pPr algn="ctr">
              <a:lnSpc>
                <a:spcPts val="4900"/>
              </a:lnSpc>
            </a:pPr>
            <a:r>
              <a:rPr lang="en-US" sz="3500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Values</a:t>
            </a:r>
          </a:p>
          <a:p>
            <a:pPr algn="ctr">
              <a:lnSpc>
                <a:spcPts val="4900"/>
              </a:lnSpc>
            </a:pPr>
            <a:r>
              <a:rPr lang="en-US" sz="3500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&amp; Timberline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Mandate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423171" y="3793033"/>
            <a:ext cx="2863735" cy="183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Timberline &amp; NIC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971497" y="2910913"/>
            <a:ext cx="4516980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Renewable balance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597038" y="4004168"/>
            <a:ext cx="3303998" cy="172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AE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Encouraging sustainable interaction between humans and nature.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940602" y="6971792"/>
            <a:ext cx="3501615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Green future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186152" y="8065047"/>
            <a:ext cx="3114314" cy="172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AE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Integrating conservation into modern urban and industrial planning.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2261367" y="6437934"/>
            <a:ext cx="4339082" cy="3354313"/>
            <a:chOff x="0" y="0"/>
            <a:chExt cx="1142803" cy="8834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42803" cy="883440"/>
            </a:xfrm>
            <a:custGeom>
              <a:avLst/>
              <a:gdLst/>
              <a:ahLst/>
              <a:cxnLst/>
              <a:rect r="r" b="b" t="t" l="l"/>
              <a:pathLst>
                <a:path h="883440" w="1142803">
                  <a:moveTo>
                    <a:pt x="64232" y="0"/>
                  </a:moveTo>
                  <a:lnTo>
                    <a:pt x="1078571" y="0"/>
                  </a:lnTo>
                  <a:cubicBezTo>
                    <a:pt x="1095607" y="0"/>
                    <a:pt x="1111944" y="6767"/>
                    <a:pt x="1123990" y="18813"/>
                  </a:cubicBezTo>
                  <a:cubicBezTo>
                    <a:pt x="1136036" y="30859"/>
                    <a:pt x="1142803" y="47197"/>
                    <a:pt x="1142803" y="64232"/>
                  </a:cubicBezTo>
                  <a:lnTo>
                    <a:pt x="1142803" y="819208"/>
                  </a:lnTo>
                  <a:cubicBezTo>
                    <a:pt x="1142803" y="836244"/>
                    <a:pt x="1136036" y="852581"/>
                    <a:pt x="1123990" y="864627"/>
                  </a:cubicBezTo>
                  <a:cubicBezTo>
                    <a:pt x="1111944" y="876673"/>
                    <a:pt x="1095607" y="883440"/>
                    <a:pt x="1078571" y="883440"/>
                  </a:cubicBezTo>
                  <a:lnTo>
                    <a:pt x="64232" y="883440"/>
                  </a:lnTo>
                  <a:cubicBezTo>
                    <a:pt x="47197" y="883440"/>
                    <a:pt x="30859" y="876673"/>
                    <a:pt x="18813" y="864627"/>
                  </a:cubicBezTo>
                  <a:cubicBezTo>
                    <a:pt x="6767" y="852581"/>
                    <a:pt x="0" y="836244"/>
                    <a:pt x="0" y="819208"/>
                  </a:cubicBezTo>
                  <a:lnTo>
                    <a:pt x="0" y="64232"/>
                  </a:lnTo>
                  <a:cubicBezTo>
                    <a:pt x="0" y="47197"/>
                    <a:pt x="6767" y="30859"/>
                    <a:pt x="18813" y="18813"/>
                  </a:cubicBezTo>
                  <a:cubicBezTo>
                    <a:pt x="30859" y="6767"/>
                    <a:pt x="47197" y="0"/>
                    <a:pt x="64232" y="0"/>
                  </a:cubicBezTo>
                  <a:close/>
                </a:path>
              </a:pathLst>
            </a:custGeom>
            <a:solidFill>
              <a:srgbClr val="57663F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1142803" cy="9120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1441805" y="6425990"/>
            <a:ext cx="4233990" cy="3354313"/>
            <a:chOff x="0" y="0"/>
            <a:chExt cx="1115125" cy="88344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15125" cy="883440"/>
            </a:xfrm>
            <a:custGeom>
              <a:avLst/>
              <a:gdLst/>
              <a:ahLst/>
              <a:cxnLst/>
              <a:rect r="r" b="b" t="t" l="l"/>
              <a:pathLst>
                <a:path h="883440" w="1115125">
                  <a:moveTo>
                    <a:pt x="65827" y="0"/>
                  </a:moveTo>
                  <a:lnTo>
                    <a:pt x="1049298" y="0"/>
                  </a:lnTo>
                  <a:cubicBezTo>
                    <a:pt x="1066757" y="0"/>
                    <a:pt x="1083500" y="6935"/>
                    <a:pt x="1095845" y="19280"/>
                  </a:cubicBezTo>
                  <a:cubicBezTo>
                    <a:pt x="1108190" y="31625"/>
                    <a:pt x="1115125" y="48368"/>
                    <a:pt x="1115125" y="65827"/>
                  </a:cubicBezTo>
                  <a:lnTo>
                    <a:pt x="1115125" y="817614"/>
                  </a:lnTo>
                  <a:cubicBezTo>
                    <a:pt x="1115125" y="835072"/>
                    <a:pt x="1108190" y="851815"/>
                    <a:pt x="1095845" y="864160"/>
                  </a:cubicBezTo>
                  <a:cubicBezTo>
                    <a:pt x="1083500" y="876505"/>
                    <a:pt x="1066757" y="883440"/>
                    <a:pt x="1049298" y="883440"/>
                  </a:cubicBezTo>
                  <a:lnTo>
                    <a:pt x="65827" y="883440"/>
                  </a:lnTo>
                  <a:cubicBezTo>
                    <a:pt x="48368" y="883440"/>
                    <a:pt x="31625" y="876505"/>
                    <a:pt x="19280" y="864160"/>
                  </a:cubicBezTo>
                  <a:cubicBezTo>
                    <a:pt x="6935" y="851815"/>
                    <a:pt x="0" y="835072"/>
                    <a:pt x="0" y="817614"/>
                  </a:cubicBezTo>
                  <a:lnTo>
                    <a:pt x="0" y="65827"/>
                  </a:lnTo>
                  <a:cubicBezTo>
                    <a:pt x="0" y="48368"/>
                    <a:pt x="6935" y="31625"/>
                    <a:pt x="19280" y="19280"/>
                  </a:cubicBezTo>
                  <a:cubicBezTo>
                    <a:pt x="31625" y="6935"/>
                    <a:pt x="48368" y="0"/>
                    <a:pt x="65827" y="0"/>
                  </a:cubicBezTo>
                  <a:close/>
                </a:path>
              </a:pathLst>
            </a:custGeom>
            <a:solidFill>
              <a:srgbClr val="57663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28575"/>
              <a:ext cx="1115125" cy="9120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5295467" y="7089729"/>
            <a:ext cx="1097839" cy="2168571"/>
          </a:xfrm>
          <a:custGeom>
            <a:avLst/>
            <a:gdLst/>
            <a:ahLst/>
            <a:cxnLst/>
            <a:rect r="r" b="b" t="t" l="l"/>
            <a:pathLst>
              <a:path h="2168571" w="1097839">
                <a:moveTo>
                  <a:pt x="0" y="0"/>
                </a:moveTo>
                <a:lnTo>
                  <a:pt x="1097839" y="0"/>
                </a:lnTo>
                <a:lnTo>
                  <a:pt x="1097839" y="2168571"/>
                </a:lnTo>
                <a:lnTo>
                  <a:pt x="0" y="21685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6903015" y="6425990"/>
            <a:ext cx="4233990" cy="3354313"/>
            <a:chOff x="0" y="0"/>
            <a:chExt cx="1115125" cy="88344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115125" cy="883440"/>
            </a:xfrm>
            <a:custGeom>
              <a:avLst/>
              <a:gdLst/>
              <a:ahLst/>
              <a:cxnLst/>
              <a:rect r="r" b="b" t="t" l="l"/>
              <a:pathLst>
                <a:path h="883440" w="1115125">
                  <a:moveTo>
                    <a:pt x="65827" y="0"/>
                  </a:moveTo>
                  <a:lnTo>
                    <a:pt x="1049298" y="0"/>
                  </a:lnTo>
                  <a:cubicBezTo>
                    <a:pt x="1066757" y="0"/>
                    <a:pt x="1083500" y="6935"/>
                    <a:pt x="1095845" y="19280"/>
                  </a:cubicBezTo>
                  <a:cubicBezTo>
                    <a:pt x="1108190" y="31625"/>
                    <a:pt x="1115125" y="48368"/>
                    <a:pt x="1115125" y="65827"/>
                  </a:cubicBezTo>
                  <a:lnTo>
                    <a:pt x="1115125" y="817614"/>
                  </a:lnTo>
                  <a:cubicBezTo>
                    <a:pt x="1115125" y="835072"/>
                    <a:pt x="1108190" y="851815"/>
                    <a:pt x="1095845" y="864160"/>
                  </a:cubicBezTo>
                  <a:cubicBezTo>
                    <a:pt x="1083500" y="876505"/>
                    <a:pt x="1066757" y="883440"/>
                    <a:pt x="1049298" y="883440"/>
                  </a:cubicBezTo>
                  <a:lnTo>
                    <a:pt x="65827" y="883440"/>
                  </a:lnTo>
                  <a:cubicBezTo>
                    <a:pt x="48368" y="883440"/>
                    <a:pt x="31625" y="876505"/>
                    <a:pt x="19280" y="864160"/>
                  </a:cubicBezTo>
                  <a:cubicBezTo>
                    <a:pt x="6935" y="851815"/>
                    <a:pt x="0" y="835072"/>
                    <a:pt x="0" y="817614"/>
                  </a:cubicBezTo>
                  <a:lnTo>
                    <a:pt x="0" y="65827"/>
                  </a:lnTo>
                  <a:cubicBezTo>
                    <a:pt x="0" y="48368"/>
                    <a:pt x="6935" y="31625"/>
                    <a:pt x="19280" y="19280"/>
                  </a:cubicBezTo>
                  <a:cubicBezTo>
                    <a:pt x="31625" y="6935"/>
                    <a:pt x="48368" y="0"/>
                    <a:pt x="65827" y="0"/>
                  </a:cubicBezTo>
                  <a:close/>
                </a:path>
              </a:pathLst>
            </a:custGeom>
            <a:solidFill>
              <a:srgbClr val="57663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28575"/>
              <a:ext cx="1115125" cy="9120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1316671" y="2719642"/>
            <a:ext cx="4339082" cy="3374539"/>
            <a:chOff x="0" y="0"/>
            <a:chExt cx="1142803" cy="88876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142803" cy="888767"/>
            </a:xfrm>
            <a:custGeom>
              <a:avLst/>
              <a:gdLst/>
              <a:ahLst/>
              <a:cxnLst/>
              <a:rect r="r" b="b" t="t" l="l"/>
              <a:pathLst>
                <a:path h="888767" w="1142803">
                  <a:moveTo>
                    <a:pt x="64232" y="0"/>
                  </a:moveTo>
                  <a:lnTo>
                    <a:pt x="1078571" y="0"/>
                  </a:lnTo>
                  <a:cubicBezTo>
                    <a:pt x="1095607" y="0"/>
                    <a:pt x="1111944" y="6767"/>
                    <a:pt x="1123990" y="18813"/>
                  </a:cubicBezTo>
                  <a:cubicBezTo>
                    <a:pt x="1136036" y="30859"/>
                    <a:pt x="1142803" y="47197"/>
                    <a:pt x="1142803" y="64232"/>
                  </a:cubicBezTo>
                  <a:lnTo>
                    <a:pt x="1142803" y="824535"/>
                  </a:lnTo>
                  <a:cubicBezTo>
                    <a:pt x="1142803" y="860010"/>
                    <a:pt x="1114046" y="888767"/>
                    <a:pt x="1078571" y="888767"/>
                  </a:cubicBezTo>
                  <a:lnTo>
                    <a:pt x="64232" y="888767"/>
                  </a:lnTo>
                  <a:cubicBezTo>
                    <a:pt x="47197" y="888767"/>
                    <a:pt x="30859" y="882000"/>
                    <a:pt x="18813" y="869954"/>
                  </a:cubicBezTo>
                  <a:cubicBezTo>
                    <a:pt x="6767" y="857908"/>
                    <a:pt x="0" y="841571"/>
                    <a:pt x="0" y="824535"/>
                  </a:cubicBezTo>
                  <a:lnTo>
                    <a:pt x="0" y="64232"/>
                  </a:lnTo>
                  <a:cubicBezTo>
                    <a:pt x="0" y="47197"/>
                    <a:pt x="6767" y="30859"/>
                    <a:pt x="18813" y="18813"/>
                  </a:cubicBezTo>
                  <a:cubicBezTo>
                    <a:pt x="30859" y="6767"/>
                    <a:pt x="47197" y="0"/>
                    <a:pt x="64232" y="0"/>
                  </a:cubicBezTo>
                  <a:close/>
                </a:path>
              </a:pathLst>
            </a:custGeom>
            <a:solidFill>
              <a:srgbClr val="57663F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28575"/>
              <a:ext cx="1142803" cy="9173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7588142" y="7461797"/>
            <a:ext cx="2863735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 Community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Norms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126932" y="7502017"/>
            <a:ext cx="2863735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Code of Conduct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2054345" y="3775674"/>
            <a:ext cx="2863735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Block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Schedule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2999041" y="7461797"/>
            <a:ext cx="2863735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School Supports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766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53088" y="-1202076"/>
            <a:ext cx="19520642" cy="4722495"/>
            <a:chOff x="0" y="0"/>
            <a:chExt cx="3024258" cy="7316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24258" cy="731638"/>
            </a:xfrm>
            <a:custGeom>
              <a:avLst/>
              <a:gdLst/>
              <a:ahLst/>
              <a:cxnLst/>
              <a:rect r="r" b="b" t="t" l="l"/>
              <a:pathLst>
                <a:path h="731638" w="3024258">
                  <a:moveTo>
                    <a:pt x="9122" y="0"/>
                  </a:moveTo>
                  <a:lnTo>
                    <a:pt x="3015136" y="0"/>
                  </a:lnTo>
                  <a:cubicBezTo>
                    <a:pt x="3020174" y="0"/>
                    <a:pt x="3024258" y="4084"/>
                    <a:pt x="3024258" y="9122"/>
                  </a:cubicBezTo>
                  <a:lnTo>
                    <a:pt x="3024258" y="722516"/>
                  </a:lnTo>
                  <a:cubicBezTo>
                    <a:pt x="3024258" y="727554"/>
                    <a:pt x="3020174" y="731638"/>
                    <a:pt x="3015136" y="731638"/>
                  </a:cubicBezTo>
                  <a:lnTo>
                    <a:pt x="9122" y="731638"/>
                  </a:lnTo>
                  <a:cubicBezTo>
                    <a:pt x="4084" y="731638"/>
                    <a:pt x="0" y="727554"/>
                    <a:pt x="0" y="722516"/>
                  </a:cubicBezTo>
                  <a:lnTo>
                    <a:pt x="0" y="9122"/>
                  </a:lnTo>
                  <a:cubicBezTo>
                    <a:pt x="0" y="4084"/>
                    <a:pt x="4084" y="0"/>
                    <a:pt x="9122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87910" r="0" b="-8791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2342419" y="-1202076"/>
            <a:ext cx="19520642" cy="4722495"/>
            <a:chOff x="0" y="0"/>
            <a:chExt cx="3024258" cy="73163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024258" cy="731638"/>
            </a:xfrm>
            <a:custGeom>
              <a:avLst/>
              <a:gdLst/>
              <a:ahLst/>
              <a:cxnLst/>
              <a:rect r="r" b="b" t="t" l="l"/>
              <a:pathLst>
                <a:path h="731638" w="3024258">
                  <a:moveTo>
                    <a:pt x="9122" y="0"/>
                  </a:moveTo>
                  <a:lnTo>
                    <a:pt x="3015136" y="0"/>
                  </a:lnTo>
                  <a:cubicBezTo>
                    <a:pt x="3020174" y="0"/>
                    <a:pt x="3024258" y="4084"/>
                    <a:pt x="3024258" y="9122"/>
                  </a:cubicBezTo>
                  <a:lnTo>
                    <a:pt x="3024258" y="722516"/>
                  </a:lnTo>
                  <a:cubicBezTo>
                    <a:pt x="3024258" y="727554"/>
                    <a:pt x="3020174" y="731638"/>
                    <a:pt x="3015136" y="731638"/>
                  </a:cubicBezTo>
                  <a:lnTo>
                    <a:pt x="9122" y="731638"/>
                  </a:lnTo>
                  <a:cubicBezTo>
                    <a:pt x="4084" y="731638"/>
                    <a:pt x="0" y="727554"/>
                    <a:pt x="0" y="722516"/>
                  </a:cubicBezTo>
                  <a:lnTo>
                    <a:pt x="0" y="9122"/>
                  </a:lnTo>
                  <a:cubicBezTo>
                    <a:pt x="0" y="4084"/>
                    <a:pt x="4084" y="0"/>
                    <a:pt x="9122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87910" r="0" b="-8791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57046" y="4168423"/>
            <a:ext cx="234596" cy="2410606"/>
            <a:chOff x="0" y="0"/>
            <a:chExt cx="61787" cy="63489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1787" cy="634892"/>
            </a:xfrm>
            <a:custGeom>
              <a:avLst/>
              <a:gdLst/>
              <a:ahLst/>
              <a:cxnLst/>
              <a:rect r="r" b="b" t="t" l="l"/>
              <a:pathLst>
                <a:path h="634892" w="61787">
                  <a:moveTo>
                    <a:pt x="0" y="0"/>
                  </a:moveTo>
                  <a:lnTo>
                    <a:pt x="61787" y="0"/>
                  </a:lnTo>
                  <a:lnTo>
                    <a:pt x="61787" y="634892"/>
                  </a:lnTo>
                  <a:lnTo>
                    <a:pt x="0" y="634892"/>
                  </a:lnTo>
                  <a:close/>
                </a:path>
              </a:pathLst>
            </a:custGeom>
            <a:solidFill>
              <a:srgbClr val="82945B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85725"/>
              <a:ext cx="61787" cy="720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57046" y="6990411"/>
            <a:ext cx="234596" cy="2410606"/>
            <a:chOff x="0" y="0"/>
            <a:chExt cx="61787" cy="63489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1787" cy="634892"/>
            </a:xfrm>
            <a:custGeom>
              <a:avLst/>
              <a:gdLst/>
              <a:ahLst/>
              <a:cxnLst/>
              <a:rect r="r" b="b" t="t" l="l"/>
              <a:pathLst>
                <a:path h="634892" w="61787">
                  <a:moveTo>
                    <a:pt x="0" y="0"/>
                  </a:moveTo>
                  <a:lnTo>
                    <a:pt x="61787" y="0"/>
                  </a:lnTo>
                  <a:lnTo>
                    <a:pt x="61787" y="634892"/>
                  </a:lnTo>
                  <a:lnTo>
                    <a:pt x="0" y="634892"/>
                  </a:lnTo>
                  <a:close/>
                </a:path>
              </a:pathLst>
            </a:custGeom>
            <a:solidFill>
              <a:srgbClr val="82945B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85725"/>
              <a:ext cx="61787" cy="720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673523" y="6990411"/>
            <a:ext cx="234596" cy="2410606"/>
            <a:chOff x="0" y="0"/>
            <a:chExt cx="61787" cy="63489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1787" cy="634892"/>
            </a:xfrm>
            <a:custGeom>
              <a:avLst/>
              <a:gdLst/>
              <a:ahLst/>
              <a:cxnLst/>
              <a:rect r="r" b="b" t="t" l="l"/>
              <a:pathLst>
                <a:path h="634892" w="61787">
                  <a:moveTo>
                    <a:pt x="0" y="0"/>
                  </a:moveTo>
                  <a:lnTo>
                    <a:pt x="61787" y="0"/>
                  </a:lnTo>
                  <a:lnTo>
                    <a:pt x="61787" y="634892"/>
                  </a:lnTo>
                  <a:lnTo>
                    <a:pt x="0" y="634892"/>
                  </a:lnTo>
                  <a:close/>
                </a:path>
              </a:pathLst>
            </a:custGeom>
            <a:solidFill>
              <a:srgbClr val="82945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85725"/>
              <a:ext cx="61787" cy="720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075366" y="6990411"/>
            <a:ext cx="234596" cy="2410606"/>
            <a:chOff x="0" y="0"/>
            <a:chExt cx="61787" cy="63489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1787" cy="634892"/>
            </a:xfrm>
            <a:custGeom>
              <a:avLst/>
              <a:gdLst/>
              <a:ahLst/>
              <a:cxnLst/>
              <a:rect r="r" b="b" t="t" l="l"/>
              <a:pathLst>
                <a:path h="634892" w="61787">
                  <a:moveTo>
                    <a:pt x="0" y="0"/>
                  </a:moveTo>
                  <a:lnTo>
                    <a:pt x="61787" y="0"/>
                  </a:lnTo>
                  <a:lnTo>
                    <a:pt x="61787" y="634892"/>
                  </a:lnTo>
                  <a:lnTo>
                    <a:pt x="0" y="634892"/>
                  </a:lnTo>
                  <a:close/>
                </a:path>
              </a:pathLst>
            </a:custGeom>
            <a:solidFill>
              <a:srgbClr val="82945B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85725"/>
              <a:ext cx="61787" cy="720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075366" y="4168423"/>
            <a:ext cx="234596" cy="2410606"/>
            <a:chOff x="0" y="0"/>
            <a:chExt cx="61787" cy="63489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787" cy="634892"/>
            </a:xfrm>
            <a:custGeom>
              <a:avLst/>
              <a:gdLst/>
              <a:ahLst/>
              <a:cxnLst/>
              <a:rect r="r" b="b" t="t" l="l"/>
              <a:pathLst>
                <a:path h="634892" w="61787">
                  <a:moveTo>
                    <a:pt x="0" y="0"/>
                  </a:moveTo>
                  <a:lnTo>
                    <a:pt x="61787" y="0"/>
                  </a:lnTo>
                  <a:lnTo>
                    <a:pt x="61787" y="634892"/>
                  </a:lnTo>
                  <a:lnTo>
                    <a:pt x="0" y="634892"/>
                  </a:lnTo>
                  <a:close/>
                </a:path>
              </a:pathLst>
            </a:custGeom>
            <a:solidFill>
              <a:srgbClr val="82945B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85725"/>
              <a:ext cx="61787" cy="720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7673523" y="4080914"/>
            <a:ext cx="234596" cy="2410606"/>
            <a:chOff x="0" y="0"/>
            <a:chExt cx="61787" cy="63489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1787" cy="634892"/>
            </a:xfrm>
            <a:custGeom>
              <a:avLst/>
              <a:gdLst/>
              <a:ahLst/>
              <a:cxnLst/>
              <a:rect r="r" b="b" t="t" l="l"/>
              <a:pathLst>
                <a:path h="634892" w="61787">
                  <a:moveTo>
                    <a:pt x="0" y="0"/>
                  </a:moveTo>
                  <a:lnTo>
                    <a:pt x="61787" y="0"/>
                  </a:lnTo>
                  <a:lnTo>
                    <a:pt x="61787" y="634892"/>
                  </a:lnTo>
                  <a:lnTo>
                    <a:pt x="0" y="634892"/>
                  </a:lnTo>
                  <a:close/>
                </a:path>
              </a:pathLst>
            </a:custGeom>
            <a:solidFill>
              <a:srgbClr val="82945B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85725"/>
              <a:ext cx="61787" cy="720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3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000161" y="1028700"/>
            <a:ext cx="13084790" cy="1215982"/>
            <a:chOff x="0" y="0"/>
            <a:chExt cx="3446200" cy="32025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446200" cy="320259"/>
            </a:xfrm>
            <a:custGeom>
              <a:avLst/>
              <a:gdLst/>
              <a:ahLst/>
              <a:cxnLst/>
              <a:rect r="r" b="b" t="t" l="l"/>
              <a:pathLst>
                <a:path h="320259" w="3446200">
                  <a:moveTo>
                    <a:pt x="20709" y="0"/>
                  </a:moveTo>
                  <a:lnTo>
                    <a:pt x="3425491" y="0"/>
                  </a:lnTo>
                  <a:cubicBezTo>
                    <a:pt x="3436928" y="0"/>
                    <a:pt x="3446200" y="9272"/>
                    <a:pt x="3446200" y="20709"/>
                  </a:cubicBezTo>
                  <a:lnTo>
                    <a:pt x="3446200" y="299550"/>
                  </a:lnTo>
                  <a:cubicBezTo>
                    <a:pt x="3446200" y="310987"/>
                    <a:pt x="3436928" y="320259"/>
                    <a:pt x="3425491" y="320259"/>
                  </a:cubicBezTo>
                  <a:lnTo>
                    <a:pt x="20709" y="320259"/>
                  </a:lnTo>
                  <a:cubicBezTo>
                    <a:pt x="9272" y="320259"/>
                    <a:pt x="0" y="310987"/>
                    <a:pt x="0" y="299550"/>
                  </a:cubicBezTo>
                  <a:lnTo>
                    <a:pt x="0" y="20709"/>
                  </a:lnTo>
                  <a:cubicBezTo>
                    <a:pt x="0" y="9272"/>
                    <a:pt x="9272" y="0"/>
                    <a:pt x="20709" y="0"/>
                  </a:cubicBezTo>
                  <a:close/>
                </a:path>
              </a:pathLst>
            </a:custGeom>
            <a:solidFill>
              <a:srgbClr val="82945B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28575"/>
              <a:ext cx="3446200" cy="3488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257046" y="866775"/>
            <a:ext cx="12571020" cy="1377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  <a:spcBef>
                <a:spcPct val="0"/>
              </a:spcBef>
            </a:pPr>
            <a:r>
              <a:rPr lang="en-US" b="true" sz="8000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Welcome to the Wolf Pack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984146" y="4337354"/>
            <a:ext cx="5194077" cy="6497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Loyalty</a:t>
            </a:r>
          </a:p>
          <a:p>
            <a:pPr algn="l">
              <a:lnSpc>
                <a:spcPts val="5739"/>
              </a:lnSpc>
            </a:pPr>
          </a:p>
          <a:p>
            <a:pPr algn="l">
              <a:lnSpc>
                <a:spcPts val="5739"/>
              </a:lnSpc>
            </a:pPr>
            <a:r>
              <a:rPr lang="en-US" sz="4099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Family &amp; Friendship</a:t>
            </a:r>
          </a:p>
          <a:p>
            <a:pPr algn="l">
              <a:lnSpc>
                <a:spcPts val="5739"/>
              </a:lnSpc>
            </a:pPr>
          </a:p>
          <a:p>
            <a:pPr algn="l">
              <a:lnSpc>
                <a:spcPts val="5739"/>
              </a:lnSpc>
            </a:pPr>
            <a:r>
              <a:rPr lang="en-US" sz="4099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Teamwork</a:t>
            </a:r>
          </a:p>
          <a:p>
            <a:pPr algn="l">
              <a:lnSpc>
                <a:spcPts val="5739"/>
              </a:lnSpc>
            </a:pPr>
          </a:p>
          <a:p>
            <a:pPr algn="l">
              <a:lnSpc>
                <a:spcPts val="5739"/>
              </a:lnSpc>
            </a:pPr>
            <a:r>
              <a:rPr lang="en-US" sz="4099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Protection</a:t>
            </a:r>
          </a:p>
          <a:p>
            <a:pPr algn="l">
              <a:lnSpc>
                <a:spcPts val="5739"/>
              </a:lnSpc>
            </a:pPr>
          </a:p>
          <a:p>
            <a:pPr algn="l">
              <a:lnSpc>
                <a:spcPts val="5739"/>
              </a:lnSpc>
              <a:spcBef>
                <a:spcPct val="0"/>
              </a:spcBef>
            </a:pPr>
          </a:p>
        </p:txBody>
      </p:sp>
      <p:sp>
        <p:nvSpPr>
          <p:cNvPr name="TextBox 29" id="29"/>
          <p:cNvSpPr txBox="true"/>
          <p:nvPr/>
        </p:nvSpPr>
        <p:spPr>
          <a:xfrm rot="0">
            <a:off x="13775696" y="4337354"/>
            <a:ext cx="3483604" cy="2153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Curiousity</a:t>
            </a:r>
          </a:p>
          <a:p>
            <a:pPr algn="l">
              <a:lnSpc>
                <a:spcPts val="5739"/>
              </a:lnSpc>
            </a:pP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b="true" sz="4099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Playfulness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403419" y="4337354"/>
            <a:ext cx="3194530" cy="5049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Wildness</a:t>
            </a:r>
          </a:p>
          <a:p>
            <a:pPr algn="l">
              <a:lnSpc>
                <a:spcPts val="5739"/>
              </a:lnSpc>
            </a:pPr>
          </a:p>
          <a:p>
            <a:pPr algn="l">
              <a:lnSpc>
                <a:spcPts val="5739"/>
              </a:lnSpc>
            </a:pPr>
            <a:r>
              <a:rPr lang="en-US" sz="4099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Freedom</a:t>
            </a:r>
          </a:p>
          <a:p>
            <a:pPr algn="l">
              <a:lnSpc>
                <a:spcPts val="5739"/>
              </a:lnSpc>
            </a:pPr>
          </a:p>
          <a:p>
            <a:pPr algn="l">
              <a:lnSpc>
                <a:spcPts val="5739"/>
              </a:lnSpc>
            </a:pPr>
            <a:r>
              <a:rPr lang="en-US" sz="4099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Instincts</a:t>
            </a:r>
          </a:p>
          <a:p>
            <a:pPr algn="l">
              <a:lnSpc>
                <a:spcPts val="5739"/>
              </a:lnSpc>
            </a:pP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b="true" sz="4099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Endurance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766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847020" y="6847694"/>
            <a:ext cx="234596" cy="2410606"/>
            <a:chOff x="0" y="0"/>
            <a:chExt cx="61787" cy="6348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1787" cy="634892"/>
            </a:xfrm>
            <a:custGeom>
              <a:avLst/>
              <a:gdLst/>
              <a:ahLst/>
              <a:cxnLst/>
              <a:rect r="r" b="b" t="t" l="l"/>
              <a:pathLst>
                <a:path h="634892" w="61787">
                  <a:moveTo>
                    <a:pt x="0" y="0"/>
                  </a:moveTo>
                  <a:lnTo>
                    <a:pt x="61787" y="0"/>
                  </a:lnTo>
                  <a:lnTo>
                    <a:pt x="61787" y="634892"/>
                  </a:lnTo>
                  <a:lnTo>
                    <a:pt x="0" y="634892"/>
                  </a:lnTo>
                  <a:close/>
                </a:path>
              </a:pathLst>
            </a:custGeom>
            <a:solidFill>
              <a:srgbClr val="8294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61787" cy="6825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735901" y="814707"/>
            <a:ext cx="7009310" cy="9067486"/>
          </a:xfrm>
          <a:custGeom>
            <a:avLst/>
            <a:gdLst/>
            <a:ahLst/>
            <a:cxnLst/>
            <a:rect r="r" b="b" t="t" l="l"/>
            <a:pathLst>
              <a:path h="9067486" w="7009310">
                <a:moveTo>
                  <a:pt x="0" y="0"/>
                </a:moveTo>
                <a:lnTo>
                  <a:pt x="7009310" y="0"/>
                </a:lnTo>
                <a:lnTo>
                  <a:pt x="7009310" y="9067485"/>
                </a:lnTo>
                <a:lnTo>
                  <a:pt x="0" y="90674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05347" y="1562116"/>
            <a:ext cx="9819852" cy="1192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81"/>
              </a:lnSpc>
              <a:spcBef>
                <a:spcPct val="0"/>
              </a:spcBef>
            </a:pPr>
            <a:r>
              <a:rPr lang="en-US" b="true" sz="7058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The Educated Citizen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94644" y="3433780"/>
            <a:ext cx="9441257" cy="5294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 b="true">
                <a:solidFill>
                  <a:srgbClr val="FFFAE7"/>
                </a:solidFill>
                <a:latin typeface="TheSansB Medium"/>
                <a:ea typeface="TheSansB Medium"/>
                <a:cs typeface="TheSansB Medium"/>
                <a:sym typeface="TheSansB Medium"/>
              </a:rPr>
              <a:t>The purpose of BC</a:t>
            </a:r>
            <a:r>
              <a:rPr lang="en-US" b="true" sz="4199">
                <a:solidFill>
                  <a:srgbClr val="FFFAE7"/>
                </a:solidFill>
                <a:latin typeface="TheSansB Medium"/>
                <a:ea typeface="TheSansB Medium"/>
                <a:cs typeface="TheSansB Medium"/>
                <a:sym typeface="TheSansB Medium"/>
              </a:rPr>
              <a:t> schools is to help students:</a:t>
            </a:r>
          </a:p>
          <a:p>
            <a:pPr algn="l" marL="906764" indent="-453382" lvl="1">
              <a:lnSpc>
                <a:spcPts val="5879"/>
              </a:lnSpc>
              <a:buFont typeface="Arial"/>
              <a:buChar char="•"/>
            </a:pPr>
            <a:r>
              <a:rPr lang="en-US" b="true" sz="4199">
                <a:solidFill>
                  <a:srgbClr val="FFFAE7"/>
                </a:solidFill>
                <a:latin typeface="TheSansB Medium"/>
                <a:ea typeface="TheSansB Medium"/>
                <a:cs typeface="TheSansB Medium"/>
                <a:sym typeface="TheSansB Medium"/>
              </a:rPr>
              <a:t> reach potential </a:t>
            </a:r>
          </a:p>
          <a:p>
            <a:pPr algn="l" marL="906764" indent="-453382" lvl="1">
              <a:lnSpc>
                <a:spcPts val="5879"/>
              </a:lnSpc>
              <a:buFont typeface="Arial"/>
              <a:buChar char="•"/>
            </a:pPr>
            <a:r>
              <a:rPr lang="en-US" b="true" sz="4199">
                <a:solidFill>
                  <a:srgbClr val="FFFAE7"/>
                </a:solidFill>
                <a:latin typeface="TheSansB Medium"/>
                <a:ea typeface="TheSansB Medium"/>
                <a:cs typeface="TheSansB Medium"/>
                <a:sym typeface="TheSansB Medium"/>
              </a:rPr>
              <a:t>attain knowledge &amp; skills</a:t>
            </a:r>
          </a:p>
          <a:p>
            <a:pPr algn="l" marL="906764" indent="-453382" lvl="1">
              <a:lnSpc>
                <a:spcPts val="5879"/>
              </a:lnSpc>
              <a:buFont typeface="Arial"/>
              <a:buChar char="•"/>
            </a:pPr>
            <a:r>
              <a:rPr lang="en-US" b="true" sz="4199">
                <a:solidFill>
                  <a:srgbClr val="FFFAE7"/>
                </a:solidFill>
                <a:latin typeface="TheSansB Medium"/>
                <a:ea typeface="TheSansB Medium"/>
                <a:cs typeface="TheSansB Medium"/>
                <a:sym typeface="TheSansB Medium"/>
              </a:rPr>
              <a:t>develop attitudes </a:t>
            </a:r>
          </a:p>
          <a:p>
            <a:pPr algn="l">
              <a:lnSpc>
                <a:spcPts val="5879"/>
              </a:lnSpc>
            </a:pPr>
            <a:r>
              <a:rPr lang="en-US" b="true" sz="4199">
                <a:solidFill>
                  <a:srgbClr val="FFFAE7"/>
                </a:solidFill>
                <a:latin typeface="TheSansB Medium"/>
                <a:ea typeface="TheSansB Medium"/>
                <a:cs typeface="TheSansB Medium"/>
                <a:sym typeface="TheSansB Medium"/>
              </a:rPr>
              <a:t>needed for a meaningful life, healthy relationships, and a successful career.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19322" y="4331287"/>
            <a:ext cx="191554" cy="3295591"/>
            <a:chOff x="0" y="0"/>
            <a:chExt cx="50450" cy="8679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0450" cy="867975"/>
            </a:xfrm>
            <a:custGeom>
              <a:avLst/>
              <a:gdLst/>
              <a:ahLst/>
              <a:cxnLst/>
              <a:rect r="r" b="b" t="t" l="l"/>
              <a:pathLst>
                <a:path h="867975" w="50450">
                  <a:moveTo>
                    <a:pt x="0" y="0"/>
                  </a:moveTo>
                  <a:lnTo>
                    <a:pt x="50450" y="0"/>
                  </a:lnTo>
                  <a:lnTo>
                    <a:pt x="50450" y="867975"/>
                  </a:lnTo>
                  <a:lnTo>
                    <a:pt x="0" y="867975"/>
                  </a:lnTo>
                  <a:close/>
                </a:path>
              </a:pathLst>
            </a:custGeom>
            <a:solidFill>
              <a:srgbClr val="57663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50450" cy="915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333777" y="4251293"/>
            <a:ext cx="234596" cy="3636125"/>
            <a:chOff x="0" y="0"/>
            <a:chExt cx="61787" cy="95766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1787" cy="957663"/>
            </a:xfrm>
            <a:custGeom>
              <a:avLst/>
              <a:gdLst/>
              <a:ahLst/>
              <a:cxnLst/>
              <a:rect r="r" b="b" t="t" l="l"/>
              <a:pathLst>
                <a:path h="957663" w="61787">
                  <a:moveTo>
                    <a:pt x="0" y="0"/>
                  </a:moveTo>
                  <a:lnTo>
                    <a:pt x="61787" y="0"/>
                  </a:lnTo>
                  <a:lnTo>
                    <a:pt x="61787" y="957663"/>
                  </a:lnTo>
                  <a:lnTo>
                    <a:pt x="0" y="957663"/>
                  </a:lnTo>
                  <a:close/>
                </a:path>
              </a:pathLst>
            </a:custGeom>
            <a:solidFill>
              <a:srgbClr val="57663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61787" cy="10052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619322" y="7191106"/>
            <a:ext cx="234596" cy="2047370"/>
            <a:chOff x="0" y="0"/>
            <a:chExt cx="61787" cy="5392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1787" cy="539225"/>
            </a:xfrm>
            <a:custGeom>
              <a:avLst/>
              <a:gdLst/>
              <a:ahLst/>
              <a:cxnLst/>
              <a:rect r="r" b="b" t="t" l="l"/>
              <a:pathLst>
                <a:path h="539225" w="61787">
                  <a:moveTo>
                    <a:pt x="0" y="0"/>
                  </a:moveTo>
                  <a:lnTo>
                    <a:pt x="61787" y="0"/>
                  </a:lnTo>
                  <a:lnTo>
                    <a:pt x="61787" y="539225"/>
                  </a:lnTo>
                  <a:lnTo>
                    <a:pt x="0" y="539225"/>
                  </a:lnTo>
                  <a:close/>
                </a:path>
              </a:pathLst>
            </a:custGeom>
            <a:solidFill>
              <a:srgbClr val="57663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61787" cy="586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333777" y="7210930"/>
            <a:ext cx="234596" cy="2047370"/>
            <a:chOff x="0" y="0"/>
            <a:chExt cx="61787" cy="53922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1787" cy="539225"/>
            </a:xfrm>
            <a:custGeom>
              <a:avLst/>
              <a:gdLst/>
              <a:ahLst/>
              <a:cxnLst/>
              <a:rect r="r" b="b" t="t" l="l"/>
              <a:pathLst>
                <a:path h="539225" w="61787">
                  <a:moveTo>
                    <a:pt x="0" y="0"/>
                  </a:moveTo>
                  <a:lnTo>
                    <a:pt x="61787" y="0"/>
                  </a:lnTo>
                  <a:lnTo>
                    <a:pt x="61787" y="539225"/>
                  </a:lnTo>
                  <a:lnTo>
                    <a:pt x="0" y="539225"/>
                  </a:lnTo>
                  <a:close/>
                </a:path>
              </a:pathLst>
            </a:custGeom>
            <a:solidFill>
              <a:srgbClr val="57663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61787" cy="586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6504219" y="3951303"/>
            <a:ext cx="5279562" cy="5269962"/>
          </a:xfrm>
          <a:custGeom>
            <a:avLst/>
            <a:gdLst/>
            <a:ahLst/>
            <a:cxnLst/>
            <a:rect r="r" b="b" t="t" l="l"/>
            <a:pathLst>
              <a:path h="5269962" w="5279562">
                <a:moveTo>
                  <a:pt x="0" y="0"/>
                </a:moveTo>
                <a:lnTo>
                  <a:pt x="5279562" y="0"/>
                </a:lnTo>
                <a:lnTo>
                  <a:pt x="5279562" y="5269963"/>
                </a:lnTo>
                <a:lnTo>
                  <a:pt x="0" y="5269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6176444" y="968079"/>
            <a:ext cx="5935112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Shared Space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94980" y="4245562"/>
            <a:ext cx="3943787" cy="778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439"/>
              </a:lnSpc>
              <a:spcBef>
                <a:spcPct val="0"/>
              </a:spcBef>
            </a:pPr>
            <a:r>
              <a:rPr lang="en-US" b="true" sz="4599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NIC Spaces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24224" y="6449672"/>
            <a:ext cx="5014543" cy="778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439"/>
              </a:lnSpc>
              <a:spcBef>
                <a:spcPct val="0"/>
              </a:spcBef>
            </a:pPr>
            <a:r>
              <a:rPr lang="en-US" b="true" sz="4599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Exceptions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785220" y="4165568"/>
            <a:ext cx="4772739" cy="778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b="true" sz="4599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NIC Bus Stop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785220" y="6500560"/>
            <a:ext cx="4772739" cy="778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b="true" sz="4599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Exceptions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000280" y="2260223"/>
            <a:ext cx="14330481" cy="1061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Timberline &amp; North Island College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56460" y="4858353"/>
            <a:ext cx="3943787" cy="795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579"/>
              </a:lnSpc>
              <a:spcBef>
                <a:spcPct val="0"/>
              </a:spcBef>
            </a:pPr>
            <a:r>
              <a:rPr lang="en-US" sz="46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are off limits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-61480" y="7313908"/>
            <a:ext cx="5338767" cy="1956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899"/>
              </a:lnSpc>
            </a:pPr>
            <a:r>
              <a:rPr lang="en-US" sz="38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Lunchtime: </a:t>
            </a:r>
          </a:p>
          <a:p>
            <a:pPr algn="r">
              <a:lnSpc>
                <a:spcPts val="3899"/>
              </a:lnSpc>
            </a:pPr>
            <a:r>
              <a:rPr lang="en-US" sz="38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Cafeteria &amp; tables. </a:t>
            </a:r>
            <a:r>
              <a:rPr lang="en-US" sz="38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When done, clean up &amp; depart for others to use.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785220" y="5057911"/>
            <a:ext cx="4772739" cy="1011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82"/>
              </a:lnSpc>
            </a:pPr>
            <a:r>
              <a:rPr lang="en-US" sz="46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is off limits</a:t>
            </a:r>
          </a:p>
          <a:p>
            <a:pPr algn="l">
              <a:lnSpc>
                <a:spcPts val="3648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12785220" y="7364795"/>
            <a:ext cx="5502780" cy="1663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sz="43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F</a:t>
            </a:r>
            <a:r>
              <a:rPr lang="en-US" sz="43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ield trips.</a:t>
            </a:r>
          </a:p>
          <a:p>
            <a:pPr algn="l">
              <a:lnSpc>
                <a:spcPts val="4299"/>
              </a:lnSpc>
            </a:pPr>
            <a:r>
              <a:rPr lang="en-US" sz="42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Students who have signed out.</a:t>
            </a:r>
          </a:p>
        </p:txBody>
      </p:sp>
      <p:pic>
        <p:nvPicPr>
          <p:cNvPr name="Picture 25" id="25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5621733" y="3156644"/>
            <a:ext cx="6901020" cy="69010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3004265" y="2240056"/>
          <a:ext cx="4870459" cy="8229600"/>
        </p:xfrm>
        <a:graphic>
          <a:graphicData uri="http://schemas.openxmlformats.org/presentationml/2006/ole">
            <p:oleObj imgW="6515100" imgH="98679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graphicFrame>
        <p:nvGraphicFramePr>
          <p:cNvPr name="Object 3" id="3"/>
          <p:cNvGraphicFramePr/>
          <p:nvPr/>
        </p:nvGraphicFramePr>
        <p:xfrm>
          <a:off x="9651436" y="2240056"/>
          <a:ext cx="5197228" cy="8229600"/>
        </p:xfrm>
        <a:graphic>
          <a:graphicData uri="http://schemas.openxmlformats.org/presentationml/2006/ole">
            <p:oleObj imgW="6832600" imgH="9867900" r:id="rId5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4" id="4"/>
          <p:cNvSpPr txBox="true"/>
          <p:nvPr/>
        </p:nvSpPr>
        <p:spPr>
          <a:xfrm rot="0">
            <a:off x="3004265" y="2536637"/>
            <a:ext cx="5615520" cy="372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b="true" sz="2200" spc="-173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Monday, Tuesday, Thursday, Friday Schedule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651436" y="2536637"/>
            <a:ext cx="5632299" cy="372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true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Wednesday  “Flex” Schedule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920508" y="712171"/>
            <a:ext cx="4446984" cy="752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 b="true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Block Schedules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782312" y="4333010"/>
            <a:ext cx="8970163" cy="8970163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7663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318095" y="3094373"/>
            <a:ext cx="2604585" cy="776276"/>
            <a:chOff x="0" y="0"/>
            <a:chExt cx="685981" cy="20445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85981" cy="204451"/>
            </a:xfrm>
            <a:custGeom>
              <a:avLst/>
              <a:gdLst/>
              <a:ahLst/>
              <a:cxnLst/>
              <a:rect r="r" b="b" t="t" l="l"/>
              <a:pathLst>
                <a:path h="204451" w="685981">
                  <a:moveTo>
                    <a:pt x="102226" y="0"/>
                  </a:moveTo>
                  <a:lnTo>
                    <a:pt x="583756" y="0"/>
                  </a:lnTo>
                  <a:cubicBezTo>
                    <a:pt x="640213" y="0"/>
                    <a:pt x="685981" y="45768"/>
                    <a:pt x="685981" y="102226"/>
                  </a:cubicBezTo>
                  <a:lnTo>
                    <a:pt x="685981" y="102226"/>
                  </a:lnTo>
                  <a:cubicBezTo>
                    <a:pt x="685981" y="158683"/>
                    <a:pt x="640213" y="204451"/>
                    <a:pt x="583756" y="204451"/>
                  </a:cubicBezTo>
                  <a:lnTo>
                    <a:pt x="102226" y="204451"/>
                  </a:lnTo>
                  <a:cubicBezTo>
                    <a:pt x="45768" y="204451"/>
                    <a:pt x="0" y="158683"/>
                    <a:pt x="0" y="102226"/>
                  </a:cubicBezTo>
                  <a:lnTo>
                    <a:pt x="0" y="102226"/>
                  </a:lnTo>
                  <a:cubicBezTo>
                    <a:pt x="0" y="45768"/>
                    <a:pt x="45768" y="0"/>
                    <a:pt x="102226" y="0"/>
                  </a:cubicBezTo>
                  <a:close/>
                </a:path>
              </a:pathLst>
            </a:custGeom>
            <a:solidFill>
              <a:srgbClr val="82945B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685981" cy="2520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965101" y="2641154"/>
            <a:ext cx="2604585" cy="776276"/>
            <a:chOff x="0" y="0"/>
            <a:chExt cx="685981" cy="20445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85981" cy="204451"/>
            </a:xfrm>
            <a:custGeom>
              <a:avLst/>
              <a:gdLst/>
              <a:ahLst/>
              <a:cxnLst/>
              <a:rect r="r" b="b" t="t" l="l"/>
              <a:pathLst>
                <a:path h="204451" w="685981">
                  <a:moveTo>
                    <a:pt x="102226" y="0"/>
                  </a:moveTo>
                  <a:lnTo>
                    <a:pt x="583756" y="0"/>
                  </a:lnTo>
                  <a:cubicBezTo>
                    <a:pt x="640213" y="0"/>
                    <a:pt x="685981" y="45768"/>
                    <a:pt x="685981" y="102226"/>
                  </a:cubicBezTo>
                  <a:lnTo>
                    <a:pt x="685981" y="102226"/>
                  </a:lnTo>
                  <a:cubicBezTo>
                    <a:pt x="685981" y="158683"/>
                    <a:pt x="640213" y="204451"/>
                    <a:pt x="583756" y="204451"/>
                  </a:cubicBezTo>
                  <a:lnTo>
                    <a:pt x="102226" y="204451"/>
                  </a:lnTo>
                  <a:cubicBezTo>
                    <a:pt x="45768" y="204451"/>
                    <a:pt x="0" y="158683"/>
                    <a:pt x="0" y="102226"/>
                  </a:cubicBezTo>
                  <a:lnTo>
                    <a:pt x="0" y="102226"/>
                  </a:lnTo>
                  <a:cubicBezTo>
                    <a:pt x="0" y="45768"/>
                    <a:pt x="45768" y="0"/>
                    <a:pt x="102226" y="0"/>
                  </a:cubicBezTo>
                  <a:close/>
                </a:path>
              </a:pathLst>
            </a:custGeom>
            <a:solidFill>
              <a:srgbClr val="82945B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685981" cy="2520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781274" y="3094373"/>
            <a:ext cx="2604585" cy="776276"/>
            <a:chOff x="0" y="0"/>
            <a:chExt cx="685981" cy="20445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85981" cy="204451"/>
            </a:xfrm>
            <a:custGeom>
              <a:avLst/>
              <a:gdLst/>
              <a:ahLst/>
              <a:cxnLst/>
              <a:rect r="r" b="b" t="t" l="l"/>
              <a:pathLst>
                <a:path h="204451" w="685981">
                  <a:moveTo>
                    <a:pt x="102226" y="0"/>
                  </a:moveTo>
                  <a:lnTo>
                    <a:pt x="583756" y="0"/>
                  </a:lnTo>
                  <a:cubicBezTo>
                    <a:pt x="640213" y="0"/>
                    <a:pt x="685981" y="45768"/>
                    <a:pt x="685981" y="102226"/>
                  </a:cubicBezTo>
                  <a:lnTo>
                    <a:pt x="685981" y="102226"/>
                  </a:lnTo>
                  <a:cubicBezTo>
                    <a:pt x="685981" y="158683"/>
                    <a:pt x="640213" y="204451"/>
                    <a:pt x="583756" y="204451"/>
                  </a:cubicBezTo>
                  <a:lnTo>
                    <a:pt x="102226" y="204451"/>
                  </a:lnTo>
                  <a:cubicBezTo>
                    <a:pt x="45768" y="204451"/>
                    <a:pt x="0" y="158683"/>
                    <a:pt x="0" y="102226"/>
                  </a:cubicBezTo>
                  <a:lnTo>
                    <a:pt x="0" y="102226"/>
                  </a:lnTo>
                  <a:cubicBezTo>
                    <a:pt x="0" y="45768"/>
                    <a:pt x="45768" y="0"/>
                    <a:pt x="102226" y="0"/>
                  </a:cubicBezTo>
                  <a:close/>
                </a:path>
              </a:pathLst>
            </a:custGeom>
            <a:solidFill>
              <a:srgbClr val="82945B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685981" cy="2520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4421528" y="6415030"/>
            <a:ext cx="2604585" cy="776276"/>
            <a:chOff x="0" y="0"/>
            <a:chExt cx="685981" cy="20445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85981" cy="204451"/>
            </a:xfrm>
            <a:custGeom>
              <a:avLst/>
              <a:gdLst/>
              <a:ahLst/>
              <a:cxnLst/>
              <a:rect r="r" b="b" t="t" l="l"/>
              <a:pathLst>
                <a:path h="204451" w="685981">
                  <a:moveTo>
                    <a:pt x="102226" y="0"/>
                  </a:moveTo>
                  <a:lnTo>
                    <a:pt x="583756" y="0"/>
                  </a:lnTo>
                  <a:cubicBezTo>
                    <a:pt x="640213" y="0"/>
                    <a:pt x="685981" y="45768"/>
                    <a:pt x="685981" y="102226"/>
                  </a:cubicBezTo>
                  <a:lnTo>
                    <a:pt x="685981" y="102226"/>
                  </a:lnTo>
                  <a:cubicBezTo>
                    <a:pt x="685981" y="158683"/>
                    <a:pt x="640213" y="204451"/>
                    <a:pt x="583756" y="204451"/>
                  </a:cubicBezTo>
                  <a:lnTo>
                    <a:pt x="102226" y="204451"/>
                  </a:lnTo>
                  <a:cubicBezTo>
                    <a:pt x="45768" y="204451"/>
                    <a:pt x="0" y="158683"/>
                    <a:pt x="0" y="102226"/>
                  </a:cubicBezTo>
                  <a:lnTo>
                    <a:pt x="0" y="102226"/>
                  </a:lnTo>
                  <a:cubicBezTo>
                    <a:pt x="0" y="45768"/>
                    <a:pt x="45768" y="0"/>
                    <a:pt x="102226" y="0"/>
                  </a:cubicBezTo>
                  <a:close/>
                </a:path>
              </a:pathLst>
            </a:custGeom>
            <a:solidFill>
              <a:srgbClr val="82945B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685981" cy="2520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68442" y="6415030"/>
            <a:ext cx="2604585" cy="776276"/>
            <a:chOff x="0" y="0"/>
            <a:chExt cx="685981" cy="20445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85981" cy="204451"/>
            </a:xfrm>
            <a:custGeom>
              <a:avLst/>
              <a:gdLst/>
              <a:ahLst/>
              <a:cxnLst/>
              <a:rect r="r" b="b" t="t" l="l"/>
              <a:pathLst>
                <a:path h="204451" w="685981">
                  <a:moveTo>
                    <a:pt x="102226" y="0"/>
                  </a:moveTo>
                  <a:lnTo>
                    <a:pt x="583756" y="0"/>
                  </a:lnTo>
                  <a:cubicBezTo>
                    <a:pt x="640213" y="0"/>
                    <a:pt x="685981" y="45768"/>
                    <a:pt x="685981" y="102226"/>
                  </a:cubicBezTo>
                  <a:lnTo>
                    <a:pt x="685981" y="102226"/>
                  </a:lnTo>
                  <a:cubicBezTo>
                    <a:pt x="685981" y="158683"/>
                    <a:pt x="640213" y="204451"/>
                    <a:pt x="583756" y="204451"/>
                  </a:cubicBezTo>
                  <a:lnTo>
                    <a:pt x="102226" y="204451"/>
                  </a:lnTo>
                  <a:cubicBezTo>
                    <a:pt x="45768" y="204451"/>
                    <a:pt x="0" y="158683"/>
                    <a:pt x="0" y="102226"/>
                  </a:cubicBezTo>
                  <a:lnTo>
                    <a:pt x="0" y="102226"/>
                  </a:lnTo>
                  <a:cubicBezTo>
                    <a:pt x="0" y="45768"/>
                    <a:pt x="45768" y="0"/>
                    <a:pt x="102226" y="0"/>
                  </a:cubicBezTo>
                  <a:close/>
                </a:path>
              </a:pathLst>
            </a:custGeom>
            <a:solidFill>
              <a:srgbClr val="82945B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685981" cy="2520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3114583" y="4008479"/>
            <a:ext cx="3034686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Ms. Norren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Mr. Chenard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593477" y="3921448"/>
            <a:ext cx="2980179" cy="155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Ms. Fraser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Ms. Humphries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Ms. Hernandez</a:t>
            </a:r>
          </a:p>
        </p:txBody>
      </p:sp>
      <p:sp>
        <p:nvSpPr>
          <p:cNvPr name="Freeform 22" id="22"/>
          <p:cNvSpPr/>
          <p:nvPr/>
        </p:nvSpPr>
        <p:spPr>
          <a:xfrm>
            <a:off x="5922680" y="3482511"/>
            <a:ext cx="1014528" cy="1502562"/>
          </a:xfrm>
          <a:custGeom>
            <a:avLst/>
            <a:gdLst/>
            <a:ahLst/>
            <a:cxnLst/>
            <a:rect r="r" b="b" t="t" l="l"/>
            <a:pathLst>
              <a:path h="1502562" w="1014528">
                <a:moveTo>
                  <a:pt x="0" y="0"/>
                </a:moveTo>
                <a:lnTo>
                  <a:pt x="785928" y="0"/>
                </a:lnTo>
                <a:cubicBezTo>
                  <a:pt x="846556" y="0"/>
                  <a:pt x="904702" y="24085"/>
                  <a:pt x="947572" y="66956"/>
                </a:cubicBezTo>
                <a:cubicBezTo>
                  <a:pt x="990443" y="109827"/>
                  <a:pt x="1014528" y="167972"/>
                  <a:pt x="1014528" y="228600"/>
                </a:cubicBezTo>
                <a:lnTo>
                  <a:pt x="1014528" y="1502562"/>
                </a:lnTo>
              </a:path>
            </a:pathLst>
          </a:custGeom>
          <a:ln cap="flat" w="38100">
            <a:solidFill>
              <a:srgbClr val="82945B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Freeform 23" id="23"/>
          <p:cNvSpPr/>
          <p:nvPr/>
        </p:nvSpPr>
        <p:spPr>
          <a:xfrm>
            <a:off x="9267394" y="3875220"/>
            <a:ext cx="0" cy="457790"/>
          </a:xfrm>
          <a:custGeom>
            <a:avLst/>
            <a:gdLst/>
            <a:ahLst/>
            <a:cxnLst/>
            <a:rect r="r" b="b" t="t" l="l"/>
            <a:pathLst>
              <a:path h="457790" w="0">
                <a:moveTo>
                  <a:pt x="0" y="0"/>
                </a:moveTo>
                <a:lnTo>
                  <a:pt x="0" y="457790"/>
                </a:lnTo>
              </a:path>
            </a:pathLst>
          </a:custGeom>
          <a:ln cap="flat" w="38100">
            <a:solidFill>
              <a:srgbClr val="82945B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Freeform 24" id="24"/>
          <p:cNvSpPr/>
          <p:nvPr/>
        </p:nvSpPr>
        <p:spPr>
          <a:xfrm>
            <a:off x="11919286" y="3482511"/>
            <a:ext cx="861988" cy="1719258"/>
          </a:xfrm>
          <a:custGeom>
            <a:avLst/>
            <a:gdLst/>
            <a:ahLst/>
            <a:cxnLst/>
            <a:rect r="r" b="b" t="t" l="l"/>
            <a:pathLst>
              <a:path h="1719258" w="861988">
                <a:moveTo>
                  <a:pt x="861988" y="0"/>
                </a:moveTo>
                <a:lnTo>
                  <a:pt x="861988" y="631029"/>
                </a:lnTo>
                <a:cubicBezTo>
                  <a:pt x="861988" y="691658"/>
                  <a:pt x="837904" y="749803"/>
                  <a:pt x="795033" y="792674"/>
                </a:cubicBezTo>
                <a:cubicBezTo>
                  <a:pt x="752162" y="835545"/>
                  <a:pt x="694017" y="859629"/>
                  <a:pt x="633388" y="859629"/>
                </a:cubicBezTo>
                <a:lnTo>
                  <a:pt x="228600" y="859629"/>
                </a:lnTo>
                <a:cubicBezTo>
                  <a:pt x="102348" y="859629"/>
                  <a:pt x="0" y="961977"/>
                  <a:pt x="0" y="1088229"/>
                </a:cubicBezTo>
                <a:lnTo>
                  <a:pt x="0" y="1719259"/>
                </a:lnTo>
              </a:path>
            </a:pathLst>
          </a:custGeom>
          <a:ln cap="flat" w="38100">
            <a:solidFill>
              <a:srgbClr val="82945B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Freeform 25" id="25"/>
          <p:cNvSpPr/>
          <p:nvPr/>
        </p:nvSpPr>
        <p:spPr>
          <a:xfrm>
            <a:off x="4595507" y="6803168"/>
            <a:ext cx="622480" cy="0"/>
          </a:xfrm>
          <a:custGeom>
            <a:avLst/>
            <a:gdLst/>
            <a:ahLst/>
            <a:cxnLst/>
            <a:rect r="r" b="b" t="t" l="l"/>
            <a:pathLst>
              <a:path h="0" w="622480">
                <a:moveTo>
                  <a:pt x="0" y="0"/>
                </a:moveTo>
                <a:lnTo>
                  <a:pt x="622480" y="0"/>
                </a:lnTo>
              </a:path>
            </a:pathLst>
          </a:custGeom>
          <a:ln cap="flat" w="38100">
            <a:solidFill>
              <a:srgbClr val="82945B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Freeform 26" id="26"/>
          <p:cNvSpPr/>
          <p:nvPr/>
        </p:nvSpPr>
        <p:spPr>
          <a:xfrm>
            <a:off x="13274701" y="6803168"/>
            <a:ext cx="573413" cy="0"/>
          </a:xfrm>
          <a:custGeom>
            <a:avLst/>
            <a:gdLst/>
            <a:ahLst/>
            <a:cxnLst/>
            <a:rect r="r" b="b" t="t" l="l"/>
            <a:pathLst>
              <a:path h="0" w="573413">
                <a:moveTo>
                  <a:pt x="573413" y="0"/>
                </a:moveTo>
                <a:lnTo>
                  <a:pt x="0" y="0"/>
                </a:lnTo>
              </a:path>
            </a:pathLst>
          </a:custGeom>
          <a:ln cap="flat" w="38100">
            <a:solidFill>
              <a:srgbClr val="82945B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Freeform 27" id="27"/>
          <p:cNvSpPr/>
          <p:nvPr/>
        </p:nvSpPr>
        <p:spPr>
          <a:xfrm flipH="false" flipV="false" rot="0">
            <a:off x="15642567" y="1028700"/>
            <a:ext cx="1616733" cy="2065673"/>
          </a:xfrm>
          <a:custGeom>
            <a:avLst/>
            <a:gdLst/>
            <a:ahLst/>
            <a:cxnLst/>
            <a:rect r="r" b="b" t="t" l="l"/>
            <a:pathLst>
              <a:path h="2065673" w="1616733">
                <a:moveTo>
                  <a:pt x="0" y="0"/>
                </a:moveTo>
                <a:lnTo>
                  <a:pt x="1616733" y="0"/>
                </a:lnTo>
                <a:lnTo>
                  <a:pt x="1616733" y="2065673"/>
                </a:lnTo>
                <a:lnTo>
                  <a:pt x="0" y="20656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5663665" y="6869700"/>
            <a:ext cx="7207457" cy="1771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00"/>
              </a:lnSpc>
            </a:pPr>
            <a:r>
              <a:rPr lang="en-US" sz="6000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School Staff &amp; </a:t>
            </a:r>
          </a:p>
          <a:p>
            <a:pPr algn="ctr">
              <a:lnSpc>
                <a:spcPts val="6900"/>
              </a:lnSpc>
            </a:pPr>
            <a:r>
              <a:rPr lang="en-US" b="true" sz="6000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Support Services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805382" y="6454318"/>
            <a:ext cx="1730704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Admin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350698" y="3150724"/>
            <a:ext cx="2562457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Counsellors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902373" y="2697505"/>
            <a:ext cx="2730042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Youth Care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804877" y="3150724"/>
            <a:ext cx="2580982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LST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4632928" y="6488444"/>
            <a:ext cx="2181785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IST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604288" y="7304246"/>
            <a:ext cx="4132892" cy="2247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true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Principal:</a:t>
            </a:r>
            <a:r>
              <a:rPr lang="en-US" sz="29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Mr. Zlatanov</a:t>
            </a:r>
          </a:p>
          <a:p>
            <a:pPr algn="ctr">
              <a:lnSpc>
                <a:spcPts val="1400"/>
              </a:lnSpc>
            </a:pPr>
          </a:p>
          <a:p>
            <a:pPr algn="ctr">
              <a:lnSpc>
                <a:spcPts val="4199"/>
              </a:lnSpc>
            </a:pPr>
            <a:r>
              <a:rPr lang="en-US" sz="2999" b="true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Vice-Principal:</a:t>
            </a:r>
            <a:r>
              <a:rPr lang="en-US" sz="29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Ms. Friederich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558898" y="1540735"/>
            <a:ext cx="3195506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Sharene Zemenek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Ronnie Billows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188342" y="7315132"/>
            <a:ext cx="3070958" cy="155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Ms. Ubriaco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(Indigenous Support Teacher)</a:t>
            </a:r>
          </a:p>
        </p:txBody>
      </p:sp>
      <p:sp>
        <p:nvSpPr>
          <p:cNvPr name="Freeform 37" id="37"/>
          <p:cNvSpPr/>
          <p:nvPr/>
        </p:nvSpPr>
        <p:spPr>
          <a:xfrm flipH="true" flipV="false" rot="0">
            <a:off x="1054001" y="1028700"/>
            <a:ext cx="1616733" cy="2065673"/>
          </a:xfrm>
          <a:custGeom>
            <a:avLst/>
            <a:gdLst/>
            <a:ahLst/>
            <a:cxnLst/>
            <a:rect r="r" b="b" t="t" l="l"/>
            <a:pathLst>
              <a:path h="2065673" w="1616733">
                <a:moveTo>
                  <a:pt x="1616733" y="0"/>
                </a:moveTo>
                <a:lnTo>
                  <a:pt x="0" y="0"/>
                </a:lnTo>
                <a:lnTo>
                  <a:pt x="0" y="2065673"/>
                </a:lnTo>
                <a:lnTo>
                  <a:pt x="1616733" y="2065673"/>
                </a:lnTo>
                <a:lnTo>
                  <a:pt x="1616733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766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5867" y="-489016"/>
            <a:ext cx="18483867" cy="4366661"/>
            <a:chOff x="0" y="0"/>
            <a:chExt cx="2863635" cy="6765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63635" cy="676510"/>
            </a:xfrm>
            <a:custGeom>
              <a:avLst/>
              <a:gdLst/>
              <a:ahLst/>
              <a:cxnLst/>
              <a:rect r="r" b="b" t="t" l="l"/>
              <a:pathLst>
                <a:path h="676510" w="2863635">
                  <a:moveTo>
                    <a:pt x="0" y="0"/>
                  </a:moveTo>
                  <a:lnTo>
                    <a:pt x="2863635" y="0"/>
                  </a:lnTo>
                  <a:lnTo>
                    <a:pt x="2863635" y="676510"/>
                  </a:lnTo>
                  <a:lnTo>
                    <a:pt x="0" y="676510"/>
                  </a:lnTo>
                  <a:close/>
                </a:path>
              </a:pathLst>
            </a:custGeom>
            <a:blipFill>
              <a:blip r:embed="rId2"/>
              <a:stretch>
                <a:fillRect l="0" t="-139164" r="0" b="-4328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652483" y="4402040"/>
            <a:ext cx="606462" cy="606462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7663F"/>
            </a:solidFill>
            <a:ln w="190500" cap="sq">
              <a:solidFill>
                <a:srgbClr val="F4F2E6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3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567876" y="4078163"/>
            <a:ext cx="10834121" cy="215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79"/>
              </a:lnSpc>
              <a:spcBef>
                <a:spcPct val="0"/>
              </a:spcBef>
            </a:pPr>
            <a:r>
              <a:rPr lang="en-US" b="true" sz="6199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I</a:t>
            </a:r>
            <a:r>
              <a:rPr lang="en-US" b="true" sz="6199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nfo from Your Counsellors</a:t>
            </a:r>
          </a:p>
          <a:p>
            <a:pPr algn="l">
              <a:lnSpc>
                <a:spcPts val="8679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2258944" y="5339333"/>
            <a:ext cx="14380758" cy="4180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AE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   A - K: </a:t>
            </a:r>
            <a:r>
              <a:rPr lang="en-US" sz="3399">
                <a:solidFill>
                  <a:srgbClr val="FFFAE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Ms. Norren - stacy.norren@sd72.bc.ca   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AE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   </a:t>
            </a:r>
            <a:r>
              <a:rPr lang="en-US" sz="3399">
                <a:solidFill>
                  <a:srgbClr val="FFFAE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L - Z: Mr. Chenard - ryan.chenard@sd72.bc.ca</a:t>
            </a:r>
          </a:p>
          <a:p>
            <a:pPr algn="l">
              <a:lnSpc>
                <a:spcPts val="4759"/>
              </a:lnSpc>
            </a:pPr>
          </a:p>
          <a:p>
            <a:pPr algn="l" marL="734058" indent="-367029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FAE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Course change request: email, message via Teams, </a:t>
            </a:r>
            <a:r>
              <a:rPr lang="en-US" sz="3399">
                <a:solidFill>
                  <a:srgbClr val="FFFAE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make an appointment in person at student services</a:t>
            </a:r>
          </a:p>
          <a:p>
            <a:pPr algn="l" marL="734058" indent="-367029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FFAE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Make an appointment via email or Teams for other matters. For emergencies, please wait at the door.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24989" y="5708519"/>
            <a:ext cx="3839096" cy="2239143"/>
            <a:chOff x="0" y="0"/>
            <a:chExt cx="561503" cy="3274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61503" cy="327495"/>
            </a:xfrm>
            <a:custGeom>
              <a:avLst/>
              <a:gdLst/>
              <a:ahLst/>
              <a:cxnLst/>
              <a:rect r="r" b="b" t="t" l="l"/>
              <a:pathLst>
                <a:path h="327495" w="561503">
                  <a:moveTo>
                    <a:pt x="0" y="0"/>
                  </a:moveTo>
                  <a:lnTo>
                    <a:pt x="561503" y="0"/>
                  </a:lnTo>
                  <a:lnTo>
                    <a:pt x="561503" y="327495"/>
                  </a:lnTo>
                  <a:lnTo>
                    <a:pt x="0" y="327495"/>
                  </a:lnTo>
                  <a:close/>
                </a:path>
              </a:pathLst>
            </a:custGeom>
            <a:blipFill>
              <a:blip r:embed="rId2"/>
              <a:stretch>
                <a:fillRect l="0" t="-7203" r="0" b="-7203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9289702" y="5708519"/>
            <a:ext cx="3839096" cy="2239143"/>
            <a:chOff x="0" y="0"/>
            <a:chExt cx="561503" cy="32749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61503" cy="327495"/>
            </a:xfrm>
            <a:custGeom>
              <a:avLst/>
              <a:gdLst/>
              <a:ahLst/>
              <a:cxnLst/>
              <a:rect r="r" b="b" t="t" l="l"/>
              <a:pathLst>
                <a:path h="327495" w="561503">
                  <a:moveTo>
                    <a:pt x="0" y="0"/>
                  </a:moveTo>
                  <a:lnTo>
                    <a:pt x="561503" y="0"/>
                  </a:lnTo>
                  <a:lnTo>
                    <a:pt x="561503" y="327495"/>
                  </a:lnTo>
                  <a:lnTo>
                    <a:pt x="0" y="327495"/>
                  </a:lnTo>
                  <a:close/>
                </a:path>
              </a:pathLst>
            </a:custGeom>
            <a:blipFill>
              <a:blip r:embed="rId3"/>
              <a:stretch>
                <a:fillRect l="0" t="-7203" r="0" b="-720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5159201" y="5708519"/>
            <a:ext cx="3839096" cy="2239143"/>
            <a:chOff x="0" y="0"/>
            <a:chExt cx="561503" cy="32749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61503" cy="327495"/>
            </a:xfrm>
            <a:custGeom>
              <a:avLst/>
              <a:gdLst/>
              <a:ahLst/>
              <a:cxnLst/>
              <a:rect r="r" b="b" t="t" l="l"/>
              <a:pathLst>
                <a:path h="327495" w="561503">
                  <a:moveTo>
                    <a:pt x="0" y="0"/>
                  </a:moveTo>
                  <a:lnTo>
                    <a:pt x="561503" y="0"/>
                  </a:lnTo>
                  <a:lnTo>
                    <a:pt x="561503" y="327495"/>
                  </a:lnTo>
                  <a:lnTo>
                    <a:pt x="0" y="327495"/>
                  </a:lnTo>
                  <a:close/>
                </a:path>
              </a:pathLst>
            </a:custGeom>
            <a:blipFill>
              <a:blip r:embed="rId4"/>
              <a:stretch>
                <a:fillRect l="0" t="-78473" r="0" b="-78473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8700" y="5708519"/>
            <a:ext cx="3839096" cy="2239143"/>
            <a:chOff x="0" y="0"/>
            <a:chExt cx="561503" cy="32749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61503" cy="327495"/>
            </a:xfrm>
            <a:custGeom>
              <a:avLst/>
              <a:gdLst/>
              <a:ahLst/>
              <a:cxnLst/>
              <a:rect r="r" b="b" t="t" l="l"/>
              <a:pathLst>
                <a:path h="327495" w="561503">
                  <a:moveTo>
                    <a:pt x="0" y="0"/>
                  </a:moveTo>
                  <a:lnTo>
                    <a:pt x="561503" y="0"/>
                  </a:lnTo>
                  <a:lnTo>
                    <a:pt x="561503" y="327495"/>
                  </a:lnTo>
                  <a:lnTo>
                    <a:pt x="0" y="327495"/>
                  </a:lnTo>
                  <a:close/>
                </a:path>
              </a:pathLst>
            </a:custGeom>
            <a:blipFill>
              <a:blip r:embed="rId5"/>
              <a:stretch>
                <a:fillRect l="0" t="-7047" r="0" b="-7047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555104" y="7554519"/>
            <a:ext cx="786288" cy="786288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2E6"/>
            </a:solidFill>
            <a:ln w="142875" cap="sq">
              <a:solidFill>
                <a:srgbClr val="57663F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685605" y="5315375"/>
            <a:ext cx="786288" cy="786288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2E6"/>
            </a:solidFill>
            <a:ln w="142875" cap="sq">
              <a:solidFill>
                <a:srgbClr val="57663F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0816107" y="7554519"/>
            <a:ext cx="786288" cy="786288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2E6"/>
            </a:solidFill>
            <a:ln w="142875" cap="sq">
              <a:solidFill>
                <a:srgbClr val="57663F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4948074" y="5315375"/>
            <a:ext cx="786288" cy="786288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2E6"/>
            </a:solidFill>
            <a:ln w="142875" cap="sq">
              <a:solidFill>
                <a:srgbClr val="57663F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288988" y="272303"/>
            <a:ext cx="3052404" cy="3059294"/>
          </a:xfrm>
          <a:custGeom>
            <a:avLst/>
            <a:gdLst/>
            <a:ahLst/>
            <a:cxnLst/>
            <a:rect r="r" b="b" t="t" l="l"/>
            <a:pathLst>
              <a:path h="3059294" w="3052404">
                <a:moveTo>
                  <a:pt x="0" y="0"/>
                </a:moveTo>
                <a:lnTo>
                  <a:pt x="3052404" y="0"/>
                </a:lnTo>
                <a:lnTo>
                  <a:pt x="3052404" y="3059294"/>
                </a:lnTo>
                <a:lnTo>
                  <a:pt x="0" y="30592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4227265" y="374650"/>
            <a:ext cx="10124876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Community Values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019121" y="1709539"/>
            <a:ext cx="13286477" cy="1628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19"/>
              </a:lnSpc>
            </a:pPr>
            <a:r>
              <a:rPr lang="en-US" sz="3599">
                <a:solidFill>
                  <a:srgbClr val="3A442A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In a diverse community, to support the growth of “Educated Citizens” &amp; their intellectual, personal and social, and career skills, we must endeavor to...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86217" y="8480405"/>
            <a:ext cx="4724062" cy="1336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7"/>
              </a:lnSpc>
            </a:pPr>
            <a:r>
              <a:rPr lang="en-US" b="true" sz="3507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respect ourselves, others &amp; the environment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640842" y="3887816"/>
            <a:ext cx="4648861" cy="1336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7"/>
              </a:lnSpc>
            </a:pPr>
            <a:r>
              <a:rPr lang="en-US" b="true" sz="3507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be aware of the impact of our words, dcisions &amp; actions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045905" y="8480405"/>
            <a:ext cx="4326691" cy="1336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7"/>
              </a:lnSpc>
            </a:pPr>
            <a:r>
              <a:rPr lang="en-US" b="true" sz="3507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engage in learning &amp; contribute to community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229774" y="3887816"/>
            <a:ext cx="4029526" cy="1336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7"/>
              </a:lnSpc>
            </a:pPr>
            <a:r>
              <a:rPr lang="en-US" b="true" sz="3507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appreciate different perspectives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971045" y="2739271"/>
            <a:ext cx="11682278" cy="4871202"/>
            <a:chOff x="0" y="0"/>
            <a:chExt cx="3076814" cy="128295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76814" cy="1282950"/>
            </a:xfrm>
            <a:custGeom>
              <a:avLst/>
              <a:gdLst/>
              <a:ahLst/>
              <a:cxnLst/>
              <a:rect r="r" b="b" t="t" l="l"/>
              <a:pathLst>
                <a:path h="1282950" w="3076814">
                  <a:moveTo>
                    <a:pt x="33798" y="0"/>
                  </a:moveTo>
                  <a:lnTo>
                    <a:pt x="3043016" y="0"/>
                  </a:lnTo>
                  <a:cubicBezTo>
                    <a:pt x="3051980" y="0"/>
                    <a:pt x="3060576" y="3561"/>
                    <a:pt x="3066915" y="9899"/>
                  </a:cubicBezTo>
                  <a:cubicBezTo>
                    <a:pt x="3073253" y="16238"/>
                    <a:pt x="3076814" y="24834"/>
                    <a:pt x="3076814" y="33798"/>
                  </a:cubicBezTo>
                  <a:lnTo>
                    <a:pt x="3076814" y="1249152"/>
                  </a:lnTo>
                  <a:cubicBezTo>
                    <a:pt x="3076814" y="1267818"/>
                    <a:pt x="3061682" y="1282950"/>
                    <a:pt x="3043016" y="1282950"/>
                  </a:cubicBezTo>
                  <a:lnTo>
                    <a:pt x="33798" y="1282950"/>
                  </a:lnTo>
                  <a:cubicBezTo>
                    <a:pt x="15132" y="1282950"/>
                    <a:pt x="0" y="1267818"/>
                    <a:pt x="0" y="1249152"/>
                  </a:cubicBezTo>
                  <a:lnTo>
                    <a:pt x="0" y="33798"/>
                  </a:lnTo>
                  <a:cubicBezTo>
                    <a:pt x="0" y="15132"/>
                    <a:pt x="15132" y="0"/>
                    <a:pt x="33798" y="0"/>
                  </a:cubicBezTo>
                  <a:close/>
                </a:path>
              </a:pathLst>
            </a:custGeom>
            <a:solidFill>
              <a:srgbClr val="57663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3076814" cy="13115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3762851" y="2425722"/>
            <a:ext cx="1204020" cy="1204020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7663F"/>
            </a:solidFill>
            <a:ln w="190500" cap="sq">
              <a:solidFill>
                <a:srgbClr val="F4F2E6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3306975" y="3321197"/>
            <a:ext cx="2755936" cy="4289276"/>
          </a:xfrm>
          <a:custGeom>
            <a:avLst/>
            <a:gdLst/>
            <a:ahLst/>
            <a:cxnLst/>
            <a:rect r="r" b="b" t="t" l="l"/>
            <a:pathLst>
              <a:path h="4289276" w="2755936">
                <a:moveTo>
                  <a:pt x="0" y="0"/>
                </a:moveTo>
                <a:lnTo>
                  <a:pt x="2755937" y="0"/>
                </a:lnTo>
                <a:lnTo>
                  <a:pt x="2755937" y="4289276"/>
                </a:lnTo>
                <a:lnTo>
                  <a:pt x="0" y="4289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904" b="-19257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602799" y="3505918"/>
            <a:ext cx="6990196" cy="1078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  <a:spcBef>
                <a:spcPct val="0"/>
              </a:spcBef>
            </a:pPr>
            <a:r>
              <a:rPr lang="en-US" b="true" sz="6299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Getting to know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772655" y="4622808"/>
            <a:ext cx="7372041" cy="936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FFAE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your school community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1028700"/>
            <a:ext cx="8115300" cy="4114800"/>
            <a:chOff x="0" y="0"/>
            <a:chExt cx="2137363" cy="1083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37363" cy="1083733"/>
            </a:xfrm>
            <a:custGeom>
              <a:avLst/>
              <a:gdLst/>
              <a:ahLst/>
              <a:cxnLst/>
              <a:rect r="r" b="b" t="t" l="l"/>
              <a:pathLst>
                <a:path h="1083733" w="2137363">
                  <a:moveTo>
                    <a:pt x="0" y="0"/>
                  </a:moveTo>
                  <a:lnTo>
                    <a:pt x="2137363" y="0"/>
                  </a:lnTo>
                  <a:lnTo>
                    <a:pt x="2137363" y="1083733"/>
                  </a:lnTo>
                  <a:lnTo>
                    <a:pt x="0" y="1083733"/>
                  </a:lnTo>
                  <a:close/>
                </a:path>
              </a:pathLst>
            </a:custGeom>
            <a:solidFill>
              <a:srgbClr val="0E536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137363" cy="11123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0" y="5143500"/>
            <a:ext cx="8115300" cy="5621570"/>
            <a:chOff x="0" y="0"/>
            <a:chExt cx="2137363" cy="14805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37363" cy="1480578"/>
            </a:xfrm>
            <a:custGeom>
              <a:avLst/>
              <a:gdLst/>
              <a:ahLst/>
              <a:cxnLst/>
              <a:rect r="r" b="b" t="t" l="l"/>
              <a:pathLst>
                <a:path h="1480578" w="2137363">
                  <a:moveTo>
                    <a:pt x="0" y="0"/>
                  </a:moveTo>
                  <a:lnTo>
                    <a:pt x="2137363" y="0"/>
                  </a:lnTo>
                  <a:lnTo>
                    <a:pt x="2137363" y="1480578"/>
                  </a:lnTo>
                  <a:lnTo>
                    <a:pt x="0" y="1480578"/>
                  </a:lnTo>
                  <a:close/>
                </a:path>
              </a:pathLst>
            </a:custGeom>
            <a:solidFill>
              <a:srgbClr val="0E536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2137363" cy="15091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19930" y="2717006"/>
            <a:ext cx="7170704" cy="7170704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463617" y="45143"/>
                  </a:lnTo>
                  <a:lnTo>
                    <a:pt x="531984" y="19891"/>
                  </a:lnTo>
                  <a:lnTo>
                    <a:pt x="572451" y="80505"/>
                  </a:lnTo>
                  <a:lnTo>
                    <a:pt x="645276" y="77616"/>
                  </a:lnTo>
                  <a:lnTo>
                    <a:pt x="665032" y="147768"/>
                  </a:lnTo>
                  <a:lnTo>
                    <a:pt x="735184" y="167524"/>
                  </a:lnTo>
                  <a:lnTo>
                    <a:pt x="732295" y="240349"/>
                  </a:lnTo>
                  <a:lnTo>
                    <a:pt x="792909" y="280816"/>
                  </a:lnTo>
                  <a:lnTo>
                    <a:pt x="767657" y="349183"/>
                  </a:lnTo>
                  <a:lnTo>
                    <a:pt x="812800" y="406400"/>
                  </a:lnTo>
                  <a:lnTo>
                    <a:pt x="767657" y="463617"/>
                  </a:lnTo>
                  <a:lnTo>
                    <a:pt x="792909" y="531984"/>
                  </a:lnTo>
                  <a:lnTo>
                    <a:pt x="732295" y="572451"/>
                  </a:lnTo>
                  <a:lnTo>
                    <a:pt x="735184" y="645276"/>
                  </a:lnTo>
                  <a:lnTo>
                    <a:pt x="665032" y="665032"/>
                  </a:lnTo>
                  <a:lnTo>
                    <a:pt x="645276" y="735184"/>
                  </a:lnTo>
                  <a:lnTo>
                    <a:pt x="572451" y="732295"/>
                  </a:lnTo>
                  <a:lnTo>
                    <a:pt x="531984" y="792909"/>
                  </a:lnTo>
                  <a:lnTo>
                    <a:pt x="463617" y="767657"/>
                  </a:lnTo>
                  <a:lnTo>
                    <a:pt x="406400" y="812800"/>
                  </a:lnTo>
                  <a:lnTo>
                    <a:pt x="349183" y="767657"/>
                  </a:lnTo>
                  <a:lnTo>
                    <a:pt x="280816" y="792909"/>
                  </a:lnTo>
                  <a:lnTo>
                    <a:pt x="240349" y="732295"/>
                  </a:lnTo>
                  <a:lnTo>
                    <a:pt x="167524" y="735184"/>
                  </a:lnTo>
                  <a:lnTo>
                    <a:pt x="147768" y="665032"/>
                  </a:lnTo>
                  <a:lnTo>
                    <a:pt x="77616" y="645276"/>
                  </a:lnTo>
                  <a:lnTo>
                    <a:pt x="80505" y="572451"/>
                  </a:lnTo>
                  <a:lnTo>
                    <a:pt x="19891" y="531984"/>
                  </a:lnTo>
                  <a:lnTo>
                    <a:pt x="45143" y="463617"/>
                  </a:lnTo>
                  <a:lnTo>
                    <a:pt x="0" y="406400"/>
                  </a:lnTo>
                  <a:lnTo>
                    <a:pt x="45143" y="349183"/>
                  </a:lnTo>
                  <a:lnTo>
                    <a:pt x="19891" y="280816"/>
                  </a:lnTo>
                  <a:lnTo>
                    <a:pt x="80505" y="240349"/>
                  </a:lnTo>
                  <a:lnTo>
                    <a:pt x="77616" y="167524"/>
                  </a:lnTo>
                  <a:lnTo>
                    <a:pt x="147768" y="147768"/>
                  </a:lnTo>
                  <a:lnTo>
                    <a:pt x="167524" y="77616"/>
                  </a:lnTo>
                  <a:lnTo>
                    <a:pt x="240349" y="80505"/>
                  </a:lnTo>
                  <a:lnTo>
                    <a:pt x="280816" y="19891"/>
                  </a:lnTo>
                  <a:lnTo>
                    <a:pt x="349183" y="45143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574884" y="1331379"/>
            <a:ext cx="8232260" cy="1144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69"/>
              </a:lnSpc>
            </a:pPr>
            <a:r>
              <a:rPr lang="en-US" sz="7799" b="true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Code of Conduct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915590" y="1773237"/>
            <a:ext cx="6528774" cy="778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b="true" sz="4599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Substance-free school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915590" y="5544276"/>
            <a:ext cx="6999902" cy="1236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2"/>
              </a:lnSpc>
            </a:pPr>
            <a:r>
              <a:rPr lang="en-US" b="true" sz="3900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NO Smoke/Vape Pit on TBL Property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010146" y="2976563"/>
            <a:ext cx="5983836" cy="1429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FFFAE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Including alcohol, drugs, tobacco products, vaping.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915590" y="6896713"/>
            <a:ext cx="6681341" cy="2607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59"/>
              </a:lnSpc>
            </a:pPr>
            <a:r>
              <a:rPr lang="en-US" sz="3199">
                <a:solidFill>
                  <a:srgbClr val="FFFAE7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According to legislation, legal and illegal substances are banned from school property. Interventions include education, parental notification, suspension.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5143500"/>
            <a:ext cx="8115300" cy="5621570"/>
            <a:chOff x="0" y="0"/>
            <a:chExt cx="2137363" cy="148057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37363" cy="1480578"/>
            </a:xfrm>
            <a:custGeom>
              <a:avLst/>
              <a:gdLst/>
              <a:ahLst/>
              <a:cxnLst/>
              <a:rect r="r" b="b" t="t" l="l"/>
              <a:pathLst>
                <a:path h="1480578" w="2137363">
                  <a:moveTo>
                    <a:pt x="0" y="0"/>
                  </a:moveTo>
                  <a:lnTo>
                    <a:pt x="2137363" y="0"/>
                  </a:lnTo>
                  <a:lnTo>
                    <a:pt x="2137363" y="1480578"/>
                  </a:lnTo>
                  <a:lnTo>
                    <a:pt x="0" y="1480578"/>
                  </a:lnTo>
                  <a:close/>
                </a:path>
              </a:pathLst>
            </a:custGeom>
            <a:solidFill>
              <a:srgbClr val="82945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137363" cy="15091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0" y="0"/>
            <a:ext cx="8115300" cy="6089499"/>
            <a:chOff x="0" y="0"/>
            <a:chExt cx="2137363" cy="160381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37363" cy="1603819"/>
            </a:xfrm>
            <a:custGeom>
              <a:avLst/>
              <a:gdLst/>
              <a:ahLst/>
              <a:cxnLst/>
              <a:rect r="r" b="b" t="t" l="l"/>
              <a:pathLst>
                <a:path h="1603819" w="2137363">
                  <a:moveTo>
                    <a:pt x="0" y="0"/>
                  </a:moveTo>
                  <a:lnTo>
                    <a:pt x="2137363" y="0"/>
                  </a:lnTo>
                  <a:lnTo>
                    <a:pt x="2137363" y="1603819"/>
                  </a:lnTo>
                  <a:lnTo>
                    <a:pt x="0" y="1603819"/>
                  </a:lnTo>
                  <a:close/>
                </a:path>
              </a:pathLst>
            </a:custGeom>
            <a:solidFill>
              <a:srgbClr val="57663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2137363" cy="16323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9420081" y="478937"/>
            <a:ext cx="7563139" cy="5131625"/>
          </a:xfrm>
          <a:custGeom>
            <a:avLst/>
            <a:gdLst/>
            <a:ahLst/>
            <a:cxnLst/>
            <a:rect r="r" b="b" t="t" l="l"/>
            <a:pathLst>
              <a:path h="5131625" w="7563139">
                <a:moveTo>
                  <a:pt x="0" y="0"/>
                </a:moveTo>
                <a:lnTo>
                  <a:pt x="7563138" y="0"/>
                </a:lnTo>
                <a:lnTo>
                  <a:pt x="7563138" y="5131625"/>
                </a:lnTo>
                <a:lnTo>
                  <a:pt x="0" y="51316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93634" y="3541116"/>
            <a:ext cx="5794761" cy="5883006"/>
          </a:xfrm>
          <a:custGeom>
            <a:avLst/>
            <a:gdLst/>
            <a:ahLst/>
            <a:cxnLst/>
            <a:rect r="r" b="b" t="t" l="l"/>
            <a:pathLst>
              <a:path h="5883006" w="5794761">
                <a:moveTo>
                  <a:pt x="0" y="0"/>
                </a:moveTo>
                <a:lnTo>
                  <a:pt x="5794761" y="0"/>
                </a:lnTo>
                <a:lnTo>
                  <a:pt x="5794761" y="5883005"/>
                </a:lnTo>
                <a:lnTo>
                  <a:pt x="0" y="58830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74884" y="1331379"/>
            <a:ext cx="8232260" cy="1144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69"/>
              </a:lnSpc>
            </a:pPr>
            <a:r>
              <a:rPr lang="en-US" sz="7799" b="true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Code of Conduct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144000" y="7484759"/>
            <a:ext cx="8115300" cy="977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2" indent="-377826" lvl="1">
              <a:lnSpc>
                <a:spcPts val="3850"/>
              </a:lnSpc>
              <a:buFont typeface="Arial"/>
              <a:buChar char="•"/>
            </a:pPr>
            <a:r>
              <a:rPr lang="en-US" b="true" sz="3500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You must be safe from bullying or harassment, &amp; threats.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144000" y="8944172"/>
            <a:ext cx="8115300" cy="943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2" indent="-377826" lvl="1">
              <a:lnSpc>
                <a:spcPts val="3745"/>
              </a:lnSpc>
              <a:buFont typeface="Arial"/>
              <a:buChar char="•"/>
            </a:pPr>
            <a:r>
              <a:rPr lang="en-US" b="true" sz="3500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Need to talk? See a YCW, Counsellor, Teacher, Administrator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144000" y="6415944"/>
            <a:ext cx="8372410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2" indent="-377826" lvl="1">
              <a:lnSpc>
                <a:spcPts val="4900"/>
              </a:lnSpc>
              <a:buFont typeface="Arial"/>
              <a:buChar char="•"/>
            </a:pPr>
            <a:r>
              <a:rPr lang="en-US" b="true" sz="3500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To learn, you must feel safe.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74449" y="4014181"/>
            <a:ext cx="5559316" cy="3240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9"/>
              </a:lnSpc>
            </a:pPr>
            <a:r>
              <a:rPr lang="en-US" sz="9299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You are</a:t>
            </a:r>
          </a:p>
          <a:p>
            <a:pPr algn="ctr">
              <a:lnSpc>
                <a:spcPts val="13019"/>
              </a:lnSpc>
            </a:pPr>
            <a:r>
              <a:rPr lang="en-US" sz="9299" b="true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 safe here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766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32250" y="6663679"/>
            <a:ext cx="7272643" cy="990894"/>
            <a:chOff x="0" y="0"/>
            <a:chExt cx="1915429" cy="2609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15429" cy="260976"/>
            </a:xfrm>
            <a:custGeom>
              <a:avLst/>
              <a:gdLst/>
              <a:ahLst/>
              <a:cxnLst/>
              <a:rect r="r" b="b" t="t" l="l"/>
              <a:pathLst>
                <a:path h="260976" w="1915429">
                  <a:moveTo>
                    <a:pt x="37258" y="0"/>
                  </a:moveTo>
                  <a:lnTo>
                    <a:pt x="1878170" y="0"/>
                  </a:lnTo>
                  <a:cubicBezTo>
                    <a:pt x="1898747" y="0"/>
                    <a:pt x="1915429" y="16681"/>
                    <a:pt x="1915429" y="37258"/>
                  </a:cubicBezTo>
                  <a:lnTo>
                    <a:pt x="1915429" y="223718"/>
                  </a:lnTo>
                  <a:cubicBezTo>
                    <a:pt x="1915429" y="233599"/>
                    <a:pt x="1911503" y="243076"/>
                    <a:pt x="1904516" y="250063"/>
                  </a:cubicBezTo>
                  <a:cubicBezTo>
                    <a:pt x="1897529" y="257051"/>
                    <a:pt x="1888052" y="260976"/>
                    <a:pt x="1878170" y="260976"/>
                  </a:cubicBezTo>
                  <a:lnTo>
                    <a:pt x="37258" y="260976"/>
                  </a:lnTo>
                  <a:cubicBezTo>
                    <a:pt x="27377" y="260976"/>
                    <a:pt x="17900" y="257051"/>
                    <a:pt x="10913" y="250063"/>
                  </a:cubicBezTo>
                  <a:cubicBezTo>
                    <a:pt x="3925" y="243076"/>
                    <a:pt x="0" y="233599"/>
                    <a:pt x="0" y="223718"/>
                  </a:cubicBezTo>
                  <a:lnTo>
                    <a:pt x="0" y="37258"/>
                  </a:lnTo>
                  <a:cubicBezTo>
                    <a:pt x="0" y="27377"/>
                    <a:pt x="3925" y="17900"/>
                    <a:pt x="10913" y="10913"/>
                  </a:cubicBezTo>
                  <a:cubicBezTo>
                    <a:pt x="17900" y="3925"/>
                    <a:pt x="27377" y="0"/>
                    <a:pt x="37258" y="0"/>
                  </a:cubicBezTo>
                  <a:close/>
                </a:path>
              </a:pathLst>
            </a:custGeom>
            <a:solidFill>
              <a:srgbClr val="FFFAE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915429" cy="2895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9532250" y="4009563"/>
            <a:ext cx="7727050" cy="210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Annual School Musical?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532250" y="6911476"/>
            <a:ext cx="7272643" cy="587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b="true" sz="3499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Info from Ms. MacFarlane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481269" y="565754"/>
            <a:ext cx="7253694" cy="8964033"/>
            <a:chOff x="0" y="0"/>
            <a:chExt cx="1460623" cy="180502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0627" cy="1805022"/>
            </a:xfrm>
            <a:custGeom>
              <a:avLst/>
              <a:gdLst/>
              <a:ahLst/>
              <a:cxnLst/>
              <a:rect r="r" b="b" t="t" l="l"/>
              <a:pathLst>
                <a:path h="1805022" w="1460627">
                  <a:moveTo>
                    <a:pt x="1460627" y="1189424"/>
                  </a:moveTo>
                  <a:lnTo>
                    <a:pt x="1460627" y="561989"/>
                  </a:lnTo>
                  <a:cubicBezTo>
                    <a:pt x="1460629" y="522853"/>
                    <a:pt x="1446205" y="485089"/>
                    <a:pt x="1420114" y="455919"/>
                  </a:cubicBezTo>
                  <a:lnTo>
                    <a:pt x="1046362" y="38122"/>
                  </a:lnTo>
                  <a:cubicBezTo>
                    <a:pt x="1024662" y="13865"/>
                    <a:pt x="993657" y="0"/>
                    <a:pt x="961111" y="0"/>
                  </a:cubicBezTo>
                  <a:lnTo>
                    <a:pt x="114384" y="0"/>
                  </a:lnTo>
                  <a:cubicBezTo>
                    <a:pt x="51211" y="0"/>
                    <a:pt x="0" y="51211"/>
                    <a:pt x="0" y="114384"/>
                  </a:cubicBezTo>
                  <a:lnTo>
                    <a:pt x="0" y="501214"/>
                  </a:lnTo>
                  <a:lnTo>
                    <a:pt x="0" y="1234766"/>
                  </a:lnTo>
                  <a:cubicBezTo>
                    <a:pt x="0" y="1279232"/>
                    <a:pt x="16390" y="1322137"/>
                    <a:pt x="46036" y="1355277"/>
                  </a:cubicBezTo>
                  <a:lnTo>
                    <a:pt x="414263" y="1766900"/>
                  </a:lnTo>
                  <a:cubicBezTo>
                    <a:pt x="435962" y="1791157"/>
                    <a:pt x="466967" y="1805022"/>
                    <a:pt x="499514" y="1805022"/>
                  </a:cubicBezTo>
                  <a:lnTo>
                    <a:pt x="944739" y="1805022"/>
                  </a:lnTo>
                  <a:cubicBezTo>
                    <a:pt x="975076" y="1805022"/>
                    <a:pt x="1004170" y="1792971"/>
                    <a:pt x="1025621" y="1771520"/>
                  </a:cubicBezTo>
                  <a:cubicBezTo>
                    <a:pt x="1047073" y="1750069"/>
                    <a:pt x="1059124" y="1720975"/>
                    <a:pt x="1059124" y="1690638"/>
                  </a:cubicBezTo>
                  <a:lnTo>
                    <a:pt x="1059124" y="1418193"/>
                  </a:lnTo>
                  <a:cubicBezTo>
                    <a:pt x="1059124" y="1355019"/>
                    <a:pt x="1110336" y="1303808"/>
                    <a:pt x="1173509" y="1303808"/>
                  </a:cubicBezTo>
                  <a:lnTo>
                    <a:pt x="1346241" y="1303808"/>
                  </a:lnTo>
                  <a:cubicBezTo>
                    <a:pt x="1376578" y="1303808"/>
                    <a:pt x="1405672" y="1291757"/>
                    <a:pt x="1427124" y="1270306"/>
                  </a:cubicBezTo>
                  <a:cubicBezTo>
                    <a:pt x="1448576" y="1248855"/>
                    <a:pt x="1460627" y="1219761"/>
                    <a:pt x="1460627" y="1189424"/>
                  </a:cubicBezTo>
                  <a:close/>
                </a:path>
              </a:pathLst>
            </a:custGeom>
            <a:blipFill>
              <a:blip r:embed="rId2"/>
              <a:stretch>
                <a:fillRect l="-56897" t="0" r="-56897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9532250" y="3005465"/>
            <a:ext cx="7022706" cy="679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Want to audition for the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99744" y="2721139"/>
            <a:ext cx="1043409" cy="1043409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2E6"/>
            </a:solidFill>
            <a:ln w="142875" cap="sq">
              <a:solidFill>
                <a:srgbClr val="57663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381931" y="5196377"/>
            <a:ext cx="1079035" cy="1079035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2E6"/>
            </a:solidFill>
            <a:ln w="142875" cap="sq">
              <a:solidFill>
                <a:srgbClr val="57663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1423821" y="264777"/>
            <a:ext cx="6864179" cy="10022223"/>
          </a:xfrm>
          <a:custGeom>
            <a:avLst/>
            <a:gdLst/>
            <a:ahLst/>
            <a:cxnLst/>
            <a:rect r="r" b="b" t="t" l="l"/>
            <a:pathLst>
              <a:path h="10022223" w="6864179">
                <a:moveTo>
                  <a:pt x="0" y="0"/>
                </a:moveTo>
                <a:lnTo>
                  <a:pt x="6864179" y="0"/>
                </a:lnTo>
                <a:lnTo>
                  <a:pt x="6864179" y="10022223"/>
                </a:lnTo>
                <a:lnTo>
                  <a:pt x="0" y="100222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w="38100" cap="rnd">
            <a:solidFill>
              <a:srgbClr val="57663F"/>
            </a:solidFill>
            <a:prstDash val="solid"/>
            <a:round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416378" y="4755151"/>
            <a:ext cx="9481267" cy="4619079"/>
          </a:xfrm>
          <a:custGeom>
            <a:avLst/>
            <a:gdLst/>
            <a:ahLst/>
            <a:cxnLst/>
            <a:rect r="r" b="b" t="t" l="l"/>
            <a:pathLst>
              <a:path h="4619079" w="9481267">
                <a:moveTo>
                  <a:pt x="0" y="0"/>
                </a:moveTo>
                <a:lnTo>
                  <a:pt x="9481266" y="0"/>
                </a:lnTo>
                <a:lnTo>
                  <a:pt x="9481266" y="4619079"/>
                </a:lnTo>
                <a:lnTo>
                  <a:pt x="0" y="46190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38100" cap="rnd">
            <a:solidFill>
              <a:srgbClr val="57663F"/>
            </a:solidFill>
            <a:prstDash val="solid"/>
            <a:round/>
          </a:ln>
        </p:spPr>
      </p:sp>
      <p:sp>
        <p:nvSpPr>
          <p:cNvPr name="Freeform 10" id="10"/>
          <p:cNvSpPr/>
          <p:nvPr/>
        </p:nvSpPr>
        <p:spPr>
          <a:xfrm flipH="false" flipV="false" rot="-3107018">
            <a:off x="451446" y="6636858"/>
            <a:ext cx="1929863" cy="3363595"/>
          </a:xfrm>
          <a:custGeom>
            <a:avLst/>
            <a:gdLst/>
            <a:ahLst/>
            <a:cxnLst/>
            <a:rect r="r" b="b" t="t" l="l"/>
            <a:pathLst>
              <a:path h="3363595" w="1929863">
                <a:moveTo>
                  <a:pt x="0" y="0"/>
                </a:moveTo>
                <a:lnTo>
                  <a:pt x="1929863" y="0"/>
                </a:lnTo>
                <a:lnTo>
                  <a:pt x="1929863" y="3363595"/>
                </a:lnTo>
                <a:lnTo>
                  <a:pt x="0" y="33635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9236761">
            <a:off x="8707961" y="6636858"/>
            <a:ext cx="2083023" cy="3363595"/>
          </a:xfrm>
          <a:custGeom>
            <a:avLst/>
            <a:gdLst/>
            <a:ahLst/>
            <a:cxnLst/>
            <a:rect r="r" b="b" t="t" l="l"/>
            <a:pathLst>
              <a:path h="3363595" w="2083023">
                <a:moveTo>
                  <a:pt x="0" y="0"/>
                </a:moveTo>
                <a:lnTo>
                  <a:pt x="2083023" y="0"/>
                </a:lnTo>
                <a:lnTo>
                  <a:pt x="2083023" y="3363595"/>
                </a:lnTo>
                <a:lnTo>
                  <a:pt x="0" y="33635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968" r="0" b="-396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3906727">
            <a:off x="10051603" y="4309667"/>
            <a:ext cx="3540012" cy="2088607"/>
          </a:xfrm>
          <a:custGeom>
            <a:avLst/>
            <a:gdLst/>
            <a:ahLst/>
            <a:cxnLst/>
            <a:rect r="r" b="b" t="t" l="l"/>
            <a:pathLst>
              <a:path h="2088607" w="3540012">
                <a:moveTo>
                  <a:pt x="0" y="0"/>
                </a:moveTo>
                <a:lnTo>
                  <a:pt x="3540012" y="0"/>
                </a:lnTo>
                <a:lnTo>
                  <a:pt x="3540012" y="2088607"/>
                </a:lnTo>
                <a:lnTo>
                  <a:pt x="0" y="20886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2217373"/>
            <a:ext cx="10395121" cy="2089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8" indent="-431799" lvl="1">
              <a:lnSpc>
                <a:spcPts val="4999"/>
              </a:lnSpc>
              <a:buAutoNum type="arabicPeriod" startAt="1"/>
            </a:pPr>
            <a:r>
              <a:rPr lang="en-US" b="true" sz="3999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Go to the Team, “SD72 Timberline Students.”</a:t>
            </a:r>
          </a:p>
          <a:p>
            <a:pPr algn="l">
              <a:lnSpc>
                <a:spcPts val="1375"/>
              </a:lnSpc>
            </a:pPr>
          </a:p>
          <a:p>
            <a:pPr algn="l" marL="863598" indent="-431799" lvl="1">
              <a:lnSpc>
                <a:spcPts val="5599"/>
              </a:lnSpc>
              <a:spcBef>
                <a:spcPct val="0"/>
              </a:spcBef>
              <a:buAutoNum type="arabicPeriod" startAt="1"/>
            </a:pPr>
            <a:r>
              <a:rPr lang="en-US" b="true" sz="3999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Find your “hidden” Grade Channel.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810175"/>
            <a:ext cx="4843991" cy="1330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 b="true">
                <a:solidFill>
                  <a:srgbClr val="3A442A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TEAMS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75455" y="7329141"/>
            <a:ext cx="5190399" cy="814608"/>
            <a:chOff x="0" y="0"/>
            <a:chExt cx="1367019" cy="21454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67019" cy="214547"/>
            </a:xfrm>
            <a:custGeom>
              <a:avLst/>
              <a:gdLst/>
              <a:ahLst/>
              <a:cxnLst/>
              <a:rect r="r" b="b" t="t" l="l"/>
              <a:pathLst>
                <a:path h="214547" w="1367019">
                  <a:moveTo>
                    <a:pt x="40273" y="0"/>
                  </a:moveTo>
                  <a:lnTo>
                    <a:pt x="1326746" y="0"/>
                  </a:lnTo>
                  <a:cubicBezTo>
                    <a:pt x="1337427" y="0"/>
                    <a:pt x="1347670" y="4243"/>
                    <a:pt x="1355223" y="11796"/>
                  </a:cubicBezTo>
                  <a:cubicBezTo>
                    <a:pt x="1362776" y="19348"/>
                    <a:pt x="1367019" y="29592"/>
                    <a:pt x="1367019" y="40273"/>
                  </a:cubicBezTo>
                  <a:lnTo>
                    <a:pt x="1367019" y="174274"/>
                  </a:lnTo>
                  <a:cubicBezTo>
                    <a:pt x="1367019" y="196516"/>
                    <a:pt x="1348988" y="214547"/>
                    <a:pt x="1326746" y="214547"/>
                  </a:cubicBezTo>
                  <a:lnTo>
                    <a:pt x="40273" y="214547"/>
                  </a:lnTo>
                  <a:cubicBezTo>
                    <a:pt x="18031" y="214547"/>
                    <a:pt x="0" y="196516"/>
                    <a:pt x="0" y="174274"/>
                  </a:cubicBezTo>
                  <a:lnTo>
                    <a:pt x="0" y="40273"/>
                  </a:lnTo>
                  <a:cubicBezTo>
                    <a:pt x="0" y="18031"/>
                    <a:pt x="18031" y="0"/>
                    <a:pt x="40273" y="0"/>
                  </a:cubicBezTo>
                  <a:close/>
                </a:path>
              </a:pathLst>
            </a:custGeom>
            <a:solidFill>
              <a:srgbClr val="21814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1367019" cy="2431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697787" y="7329141"/>
            <a:ext cx="5190399" cy="814608"/>
            <a:chOff x="0" y="0"/>
            <a:chExt cx="1367019" cy="21454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67019" cy="214547"/>
            </a:xfrm>
            <a:custGeom>
              <a:avLst/>
              <a:gdLst/>
              <a:ahLst/>
              <a:cxnLst/>
              <a:rect r="r" b="b" t="t" l="l"/>
              <a:pathLst>
                <a:path h="214547" w="1367019">
                  <a:moveTo>
                    <a:pt x="40273" y="0"/>
                  </a:moveTo>
                  <a:lnTo>
                    <a:pt x="1326746" y="0"/>
                  </a:lnTo>
                  <a:cubicBezTo>
                    <a:pt x="1337427" y="0"/>
                    <a:pt x="1347670" y="4243"/>
                    <a:pt x="1355223" y="11796"/>
                  </a:cubicBezTo>
                  <a:cubicBezTo>
                    <a:pt x="1362776" y="19348"/>
                    <a:pt x="1367019" y="29592"/>
                    <a:pt x="1367019" y="40273"/>
                  </a:cubicBezTo>
                  <a:lnTo>
                    <a:pt x="1367019" y="174274"/>
                  </a:lnTo>
                  <a:cubicBezTo>
                    <a:pt x="1367019" y="196516"/>
                    <a:pt x="1348988" y="214547"/>
                    <a:pt x="1326746" y="214547"/>
                  </a:cubicBezTo>
                  <a:lnTo>
                    <a:pt x="40273" y="214547"/>
                  </a:lnTo>
                  <a:cubicBezTo>
                    <a:pt x="18031" y="214547"/>
                    <a:pt x="0" y="196516"/>
                    <a:pt x="0" y="174274"/>
                  </a:cubicBezTo>
                  <a:lnTo>
                    <a:pt x="0" y="40273"/>
                  </a:lnTo>
                  <a:cubicBezTo>
                    <a:pt x="0" y="18031"/>
                    <a:pt x="18031" y="0"/>
                    <a:pt x="40273" y="0"/>
                  </a:cubicBezTo>
                  <a:close/>
                </a:path>
              </a:pathLst>
            </a:custGeom>
            <a:solidFill>
              <a:srgbClr val="21814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367019" cy="2431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5106783" y="2829674"/>
            <a:ext cx="8095163" cy="1485373"/>
            <a:chOff x="0" y="0"/>
            <a:chExt cx="2132059" cy="39120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32059" cy="391209"/>
            </a:xfrm>
            <a:custGeom>
              <a:avLst/>
              <a:gdLst/>
              <a:ahLst/>
              <a:cxnLst/>
              <a:rect r="r" b="b" t="t" l="l"/>
              <a:pathLst>
                <a:path h="391209" w="2132059">
                  <a:moveTo>
                    <a:pt x="0" y="0"/>
                  </a:moveTo>
                  <a:lnTo>
                    <a:pt x="2132059" y="0"/>
                  </a:lnTo>
                  <a:lnTo>
                    <a:pt x="2132059" y="391209"/>
                  </a:lnTo>
                  <a:lnTo>
                    <a:pt x="0" y="391209"/>
                  </a:lnTo>
                  <a:close/>
                </a:path>
              </a:pathLst>
            </a:custGeom>
            <a:solidFill>
              <a:srgbClr val="21814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2132059" cy="4197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4756531" y="2748380"/>
            <a:ext cx="8774938" cy="1476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67"/>
              </a:lnSpc>
              <a:spcBef>
                <a:spcPct val="0"/>
              </a:spcBef>
            </a:pPr>
            <a:r>
              <a:rPr lang="en-US" b="true" sz="8619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Thank You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75455" y="7416501"/>
            <a:ext cx="5190399" cy="523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Enjoy the Year, Timberline!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697787" y="7316170"/>
            <a:ext cx="5190399" cy="705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b="true" sz="4099">
                <a:solidFill>
                  <a:srgbClr val="FFFAE7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Grad 2030!!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DAHT42XfAZ4</dc:identifier>
  <dcterms:modified xsi:type="dcterms:W3CDTF">2011-08-01T06:04:30Z</dcterms:modified>
  <cp:revision>1</cp:revision>
  <dc:title>Sept 2026-27 Gr 9 Assembly</dc:title>
</cp:coreProperties>
</file>