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1.xml" ContentType="application/inkml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49"/>
  </p:notesMasterIdLst>
  <p:handoutMasterIdLst>
    <p:handoutMasterId r:id="rId50"/>
  </p:handoutMasterIdLst>
  <p:sldIdLst>
    <p:sldId id="293" r:id="rId6"/>
    <p:sldId id="256" r:id="rId7"/>
    <p:sldId id="278" r:id="rId8"/>
    <p:sldId id="274" r:id="rId9"/>
    <p:sldId id="260" r:id="rId10"/>
    <p:sldId id="258" r:id="rId11"/>
    <p:sldId id="310" r:id="rId12"/>
    <p:sldId id="257" r:id="rId13"/>
    <p:sldId id="288" r:id="rId14"/>
    <p:sldId id="312" r:id="rId15"/>
    <p:sldId id="300" r:id="rId16"/>
    <p:sldId id="276" r:id="rId17"/>
    <p:sldId id="299" r:id="rId18"/>
    <p:sldId id="301" r:id="rId19"/>
    <p:sldId id="294" r:id="rId20"/>
    <p:sldId id="273" r:id="rId21"/>
    <p:sldId id="311" r:id="rId22"/>
    <p:sldId id="307" r:id="rId23"/>
    <p:sldId id="263" r:id="rId24"/>
    <p:sldId id="295" r:id="rId25"/>
    <p:sldId id="302" r:id="rId26"/>
    <p:sldId id="303" r:id="rId27"/>
    <p:sldId id="308" r:id="rId28"/>
    <p:sldId id="264" r:id="rId29"/>
    <p:sldId id="269" r:id="rId30"/>
    <p:sldId id="270" r:id="rId31"/>
    <p:sldId id="271" r:id="rId32"/>
    <p:sldId id="296" r:id="rId33"/>
    <p:sldId id="279" r:id="rId34"/>
    <p:sldId id="309" r:id="rId35"/>
    <p:sldId id="277" r:id="rId36"/>
    <p:sldId id="280" r:id="rId37"/>
    <p:sldId id="281" r:id="rId38"/>
    <p:sldId id="282" r:id="rId39"/>
    <p:sldId id="283" r:id="rId40"/>
    <p:sldId id="305" r:id="rId41"/>
    <p:sldId id="284" r:id="rId42"/>
    <p:sldId id="290" r:id="rId43"/>
    <p:sldId id="297" r:id="rId44"/>
    <p:sldId id="306" r:id="rId45"/>
    <p:sldId id="285" r:id="rId46"/>
    <p:sldId id="287" r:id="rId47"/>
    <p:sldId id="298" r:id="rId4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2E2807-4C36-B56F-773D-9EC0C94DBE1D}" v="143" dt="2026-09-22T22:23:26.177"/>
    <p1510:client id="{A0126185-973C-2995-18E1-49C61DF044FF}" v="478" dt="2026-09-23T00:52:28.653"/>
    <p1510:client id="{A7936428-5897-1E74-0784-A239E13A43A1}" v="2" dt="2026-09-22T16:59:19.306"/>
    <p1510:client id="{BA97D025-DBC5-484E-BC41-B87297D478A4}" v="5" vWet="5" dt="2026-09-23T00:52:27.3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handoutMaster" Target="handoutMasters/handoutMaster1.xml"/><Relationship Id="rId55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8" Type="http://schemas.openxmlformats.org/officeDocument/2006/relationships/slide" Target="slides/slide3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notesMaster" Target="notesMasters/notesMaster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image" Target="../media/image6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svg"/><Relationship Id="rId1" Type="http://schemas.openxmlformats.org/officeDocument/2006/relationships/image" Target="../media/image24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svg"/><Relationship Id="rId1" Type="http://schemas.openxmlformats.org/officeDocument/2006/relationships/image" Target="../media/image38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image" Target="../media/image6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svg"/><Relationship Id="rId1" Type="http://schemas.openxmlformats.org/officeDocument/2006/relationships/image" Target="../media/image24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svg"/><Relationship Id="rId1" Type="http://schemas.openxmlformats.org/officeDocument/2006/relationships/image" Target="../media/image3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#9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#10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#1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#1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C4DAA8-5F55-4567-A384-6D2D50A27867}" type="doc">
      <dgm:prSet loTypeId="urn:microsoft.com/office/officeart/2008/layout/LinedList" loCatId="list" qsTypeId="urn:microsoft.com/office/officeart/2005/8/quickstyle/simple1#11" qsCatId="simple" csTypeId="urn:microsoft.com/office/officeart/2005/8/colors/accent2_2#9" csCatId="accent2" phldr="1"/>
      <dgm:spPr/>
      <dgm:t>
        <a:bodyPr/>
        <a:lstStyle/>
        <a:p>
          <a:endParaRPr lang="en-US"/>
        </a:p>
      </dgm:t>
    </dgm:pt>
    <dgm:pt modelId="{BE166340-80BF-45E2-B3A0-3EBCE12C0EFE}">
      <dgm:prSet/>
      <dgm:spPr/>
      <dgm:t>
        <a:bodyPr/>
        <a:lstStyle/>
        <a:p>
          <a:pPr rtl="0"/>
          <a:r>
            <a:rPr lang="en-US" sz="1100">
              <a:latin typeface="Calibri"/>
              <a:ea typeface="Calibri"/>
              <a:cs typeface="Calibri"/>
            </a:rPr>
            <a:t>James Zlatanov</a:t>
          </a:r>
          <a:r>
            <a:rPr lang="en-US">
              <a:latin typeface="Plantagenet Cherokee"/>
            </a:rPr>
            <a:t> </a:t>
          </a:r>
          <a:r>
            <a:rPr lang="en-US"/>
            <a:t>– Principal</a:t>
          </a:r>
        </a:p>
      </dgm:t>
    </dgm:pt>
    <dgm:pt modelId="{2A955613-3488-4506-A1FA-4ABC265EF251}" type="parTrans" cxnId="{726995F5-8A3B-40FB-972E-247F7CB03843}">
      <dgm:prSet/>
      <dgm:spPr/>
      <dgm:t>
        <a:bodyPr/>
        <a:lstStyle/>
        <a:p>
          <a:endParaRPr lang="en-US"/>
        </a:p>
      </dgm:t>
    </dgm:pt>
    <dgm:pt modelId="{2C5FFE57-61EB-4A50-AE5B-7DDB35343818}" type="sibTrans" cxnId="{726995F5-8A3B-40FB-972E-247F7CB03843}">
      <dgm:prSet/>
      <dgm:spPr/>
      <dgm:t>
        <a:bodyPr/>
        <a:lstStyle/>
        <a:p>
          <a:endParaRPr lang="en-US"/>
        </a:p>
      </dgm:t>
    </dgm:pt>
    <dgm:pt modelId="{2FEB1C60-8159-45B2-BADB-2761D66082B6}">
      <dgm:prSet/>
      <dgm:spPr/>
      <dgm:t>
        <a:bodyPr/>
        <a:lstStyle/>
        <a:p>
          <a:pPr rtl="0"/>
          <a:r>
            <a:rPr lang="en-US">
              <a:latin typeface="Plantagenet Cherokee"/>
            </a:rPr>
            <a:t> Rachel Friederich</a:t>
          </a:r>
          <a:r>
            <a:rPr lang="en-US"/>
            <a:t>– Vice-Principal</a:t>
          </a:r>
        </a:p>
      </dgm:t>
    </dgm:pt>
    <dgm:pt modelId="{F00BA1C0-3DF5-46F5-B7E6-4EBE605CE4BA}" type="parTrans" cxnId="{5F592384-9003-44DA-A8EA-53511A835ADD}">
      <dgm:prSet/>
      <dgm:spPr/>
      <dgm:t>
        <a:bodyPr/>
        <a:lstStyle/>
        <a:p>
          <a:endParaRPr lang="en-US"/>
        </a:p>
      </dgm:t>
    </dgm:pt>
    <dgm:pt modelId="{BAC1850C-A932-4FF4-9568-9FA59A9C4DF1}" type="sibTrans" cxnId="{5F592384-9003-44DA-A8EA-53511A835ADD}">
      <dgm:prSet/>
      <dgm:spPr/>
      <dgm:t>
        <a:bodyPr/>
        <a:lstStyle/>
        <a:p>
          <a:endParaRPr lang="en-US"/>
        </a:p>
      </dgm:t>
    </dgm:pt>
    <dgm:pt modelId="{3970BE75-5441-4D8F-ABEB-5D3177627054}">
      <dgm:prSet/>
      <dgm:spPr/>
      <dgm:t>
        <a:bodyPr/>
        <a:lstStyle/>
        <a:p>
          <a:pPr rtl="0"/>
          <a:r>
            <a:rPr lang="en-US">
              <a:latin typeface="+mn-lt"/>
            </a:rPr>
            <a:t>Stacey Noren - Grad Counsellor: Students with the last name A-K</a:t>
          </a:r>
        </a:p>
      </dgm:t>
    </dgm:pt>
    <dgm:pt modelId="{9F00FBCC-B9BF-4D88-B6B5-48B5A7878D02}" type="parTrans" cxnId="{BF188D0B-810B-4BB2-A808-C1CD79EDB385}">
      <dgm:prSet/>
      <dgm:spPr/>
      <dgm:t>
        <a:bodyPr/>
        <a:lstStyle/>
        <a:p>
          <a:endParaRPr lang="en-US"/>
        </a:p>
      </dgm:t>
    </dgm:pt>
    <dgm:pt modelId="{9E2E6655-F74B-4A24-97F0-8E830E37D0A9}" type="sibTrans" cxnId="{BF188D0B-810B-4BB2-A808-C1CD79EDB385}">
      <dgm:prSet/>
      <dgm:spPr/>
      <dgm:t>
        <a:bodyPr/>
        <a:lstStyle/>
        <a:p>
          <a:endParaRPr lang="en-US"/>
        </a:p>
      </dgm:t>
    </dgm:pt>
    <dgm:pt modelId="{C8E04384-0D54-4AFC-99B8-A71742973377}">
      <dgm:prSet/>
      <dgm:spPr/>
      <dgm:t>
        <a:bodyPr/>
        <a:lstStyle/>
        <a:p>
          <a:pPr rtl="0"/>
          <a:r>
            <a:rPr lang="en-US">
              <a:latin typeface="Plantagenet Cherokee"/>
            </a:rPr>
            <a:t>Emma Moray/Angel Murphy</a:t>
          </a:r>
          <a:r>
            <a:rPr lang="en-US"/>
            <a:t> – Grad Coordinators/CLC12 Teachers</a:t>
          </a:r>
        </a:p>
      </dgm:t>
    </dgm:pt>
    <dgm:pt modelId="{D62CA5BC-F83C-480B-972A-0C4BE8AF22B3}" type="parTrans" cxnId="{EBF9BA47-B801-4043-A1B7-6D87EDDA0BE3}">
      <dgm:prSet/>
      <dgm:spPr/>
      <dgm:t>
        <a:bodyPr/>
        <a:lstStyle/>
        <a:p>
          <a:endParaRPr lang="en-US"/>
        </a:p>
      </dgm:t>
    </dgm:pt>
    <dgm:pt modelId="{DAD9947D-85AF-4D51-AFB8-D7A1C836902A}" type="sibTrans" cxnId="{EBF9BA47-B801-4043-A1B7-6D87EDDA0BE3}">
      <dgm:prSet/>
      <dgm:spPr/>
      <dgm:t>
        <a:bodyPr/>
        <a:lstStyle/>
        <a:p>
          <a:endParaRPr lang="en-US"/>
        </a:p>
      </dgm:t>
    </dgm:pt>
    <dgm:pt modelId="{C8A9AA1D-46CF-4AD0-9F93-70715F729F9C}">
      <dgm:prSet phldr="0"/>
      <dgm:spPr/>
      <dgm:t>
        <a:bodyPr/>
        <a:lstStyle/>
        <a:p>
          <a:pPr rtl="0"/>
          <a:r>
            <a:rPr lang="en-US">
              <a:latin typeface="+mn-lt"/>
            </a:rPr>
            <a:t>Ryan Chenard - Grad Counsellor: Students with the last name L-Z </a:t>
          </a:r>
        </a:p>
      </dgm:t>
    </dgm:pt>
    <dgm:pt modelId="{E5373AEC-D69A-43EF-80B5-62CA983EFFD0}" type="parTrans" cxnId="{E737E4AA-F7C6-4D93-9434-4D59DB97E603}">
      <dgm:prSet/>
      <dgm:spPr/>
      <dgm:t>
        <a:bodyPr/>
        <a:lstStyle/>
        <a:p>
          <a:endParaRPr lang="en-US"/>
        </a:p>
      </dgm:t>
    </dgm:pt>
    <dgm:pt modelId="{F777CA13-56DA-4869-95DE-D54570A30353}" type="sibTrans" cxnId="{E737E4AA-F7C6-4D93-9434-4D59DB97E603}">
      <dgm:prSet/>
      <dgm:spPr/>
      <dgm:t>
        <a:bodyPr/>
        <a:lstStyle/>
        <a:p>
          <a:endParaRPr lang="en-US"/>
        </a:p>
      </dgm:t>
    </dgm:pt>
    <dgm:pt modelId="{A0D3C6D0-6249-4B65-A1B7-5B3790951A34}" type="pres">
      <dgm:prSet presAssocID="{0CC4DAA8-5F55-4567-A384-6D2D50A27867}" presName="vert0" presStyleCnt="0">
        <dgm:presLayoutVars>
          <dgm:dir/>
          <dgm:animOne val="branch"/>
          <dgm:animLvl val="lvl"/>
        </dgm:presLayoutVars>
      </dgm:prSet>
      <dgm:spPr/>
    </dgm:pt>
    <dgm:pt modelId="{A15EBDF9-505E-42EC-BA29-C141273C0338}" type="pres">
      <dgm:prSet presAssocID="{BE166340-80BF-45E2-B3A0-3EBCE12C0EFE}" presName="thickLine" presStyleLbl="alignNode1" presStyleIdx="0" presStyleCnt="5"/>
      <dgm:spPr/>
    </dgm:pt>
    <dgm:pt modelId="{B0E72576-F21A-4EDA-83CA-6F27D407F7A6}" type="pres">
      <dgm:prSet presAssocID="{BE166340-80BF-45E2-B3A0-3EBCE12C0EFE}" presName="horz1" presStyleCnt="0"/>
      <dgm:spPr/>
    </dgm:pt>
    <dgm:pt modelId="{3744A7E1-A5C5-467B-B3AA-D987280C917F}" type="pres">
      <dgm:prSet presAssocID="{BE166340-80BF-45E2-B3A0-3EBCE12C0EFE}" presName="tx1" presStyleLbl="revTx" presStyleIdx="0" presStyleCnt="5"/>
      <dgm:spPr/>
    </dgm:pt>
    <dgm:pt modelId="{DDD854C7-82DA-4528-8116-C922E2E22B65}" type="pres">
      <dgm:prSet presAssocID="{BE166340-80BF-45E2-B3A0-3EBCE12C0EFE}" presName="vert1" presStyleCnt="0"/>
      <dgm:spPr/>
    </dgm:pt>
    <dgm:pt modelId="{78F34644-9632-4EA3-9C33-280237135F6C}" type="pres">
      <dgm:prSet presAssocID="{2FEB1C60-8159-45B2-BADB-2761D66082B6}" presName="thickLine" presStyleLbl="alignNode1" presStyleIdx="1" presStyleCnt="5"/>
      <dgm:spPr/>
    </dgm:pt>
    <dgm:pt modelId="{766AE0E6-0BEE-486B-A9D1-2DC1C8A25C87}" type="pres">
      <dgm:prSet presAssocID="{2FEB1C60-8159-45B2-BADB-2761D66082B6}" presName="horz1" presStyleCnt="0"/>
      <dgm:spPr/>
    </dgm:pt>
    <dgm:pt modelId="{A51A6B18-D933-4DF2-8FCD-16CD8942B001}" type="pres">
      <dgm:prSet presAssocID="{2FEB1C60-8159-45B2-BADB-2761D66082B6}" presName="tx1" presStyleLbl="revTx" presStyleIdx="1" presStyleCnt="5"/>
      <dgm:spPr/>
    </dgm:pt>
    <dgm:pt modelId="{1165D867-3FD3-495D-B7AF-AAF8F6D232C0}" type="pres">
      <dgm:prSet presAssocID="{2FEB1C60-8159-45B2-BADB-2761D66082B6}" presName="vert1" presStyleCnt="0"/>
      <dgm:spPr/>
    </dgm:pt>
    <dgm:pt modelId="{228CB980-97B7-42CF-AAB3-74479D127392}" type="pres">
      <dgm:prSet presAssocID="{3970BE75-5441-4D8F-ABEB-5D3177627054}" presName="thickLine" presStyleLbl="alignNode1" presStyleIdx="2" presStyleCnt="5"/>
      <dgm:spPr/>
    </dgm:pt>
    <dgm:pt modelId="{317788F5-DABC-4FE5-B79C-571C7882298D}" type="pres">
      <dgm:prSet presAssocID="{3970BE75-5441-4D8F-ABEB-5D3177627054}" presName="horz1" presStyleCnt="0"/>
      <dgm:spPr/>
    </dgm:pt>
    <dgm:pt modelId="{1ACC1FE7-7857-41F5-89B4-04E678402B6E}" type="pres">
      <dgm:prSet presAssocID="{3970BE75-5441-4D8F-ABEB-5D3177627054}" presName="tx1" presStyleLbl="revTx" presStyleIdx="2" presStyleCnt="5"/>
      <dgm:spPr/>
    </dgm:pt>
    <dgm:pt modelId="{91DDC00C-F150-47F7-AB66-EBEE2386C34C}" type="pres">
      <dgm:prSet presAssocID="{3970BE75-5441-4D8F-ABEB-5D3177627054}" presName="vert1" presStyleCnt="0"/>
      <dgm:spPr/>
    </dgm:pt>
    <dgm:pt modelId="{04AAAF27-BF8E-4DAA-8F85-D175C554A099}" type="pres">
      <dgm:prSet presAssocID="{C8A9AA1D-46CF-4AD0-9F93-70715F729F9C}" presName="thickLine" presStyleLbl="alignNode1" presStyleIdx="3" presStyleCnt="5"/>
      <dgm:spPr/>
    </dgm:pt>
    <dgm:pt modelId="{E06FC33C-FB2D-4750-8D94-510BE44BF0B8}" type="pres">
      <dgm:prSet presAssocID="{C8A9AA1D-46CF-4AD0-9F93-70715F729F9C}" presName="horz1" presStyleCnt="0"/>
      <dgm:spPr/>
    </dgm:pt>
    <dgm:pt modelId="{357430CF-2F12-4905-A6BA-3DE6AE9CB6A2}" type="pres">
      <dgm:prSet presAssocID="{C8A9AA1D-46CF-4AD0-9F93-70715F729F9C}" presName="tx1" presStyleLbl="revTx" presStyleIdx="3" presStyleCnt="5"/>
      <dgm:spPr/>
    </dgm:pt>
    <dgm:pt modelId="{889387EB-1FAD-454B-A74D-DF8C130117A1}" type="pres">
      <dgm:prSet presAssocID="{C8A9AA1D-46CF-4AD0-9F93-70715F729F9C}" presName="vert1" presStyleCnt="0"/>
      <dgm:spPr/>
    </dgm:pt>
    <dgm:pt modelId="{6FEC5CBD-B803-4D1F-A05A-DAA80B356AB2}" type="pres">
      <dgm:prSet presAssocID="{C8E04384-0D54-4AFC-99B8-A71742973377}" presName="thickLine" presStyleLbl="alignNode1" presStyleIdx="4" presStyleCnt="5"/>
      <dgm:spPr/>
    </dgm:pt>
    <dgm:pt modelId="{31C03B40-EFAF-477F-BD74-8C5ADA138F27}" type="pres">
      <dgm:prSet presAssocID="{C8E04384-0D54-4AFC-99B8-A71742973377}" presName="horz1" presStyleCnt="0"/>
      <dgm:spPr/>
    </dgm:pt>
    <dgm:pt modelId="{CB908F87-A5D7-4E94-815C-DAF3B2A0615C}" type="pres">
      <dgm:prSet presAssocID="{C8E04384-0D54-4AFC-99B8-A71742973377}" presName="tx1" presStyleLbl="revTx" presStyleIdx="4" presStyleCnt="5"/>
      <dgm:spPr/>
    </dgm:pt>
    <dgm:pt modelId="{910E179C-CB8D-4C14-B68A-A91EE86E5B04}" type="pres">
      <dgm:prSet presAssocID="{C8E04384-0D54-4AFC-99B8-A71742973377}" presName="vert1" presStyleCnt="0"/>
      <dgm:spPr/>
    </dgm:pt>
  </dgm:ptLst>
  <dgm:cxnLst>
    <dgm:cxn modelId="{BF188D0B-810B-4BB2-A808-C1CD79EDB385}" srcId="{0CC4DAA8-5F55-4567-A384-6D2D50A27867}" destId="{3970BE75-5441-4D8F-ABEB-5D3177627054}" srcOrd="2" destOrd="0" parTransId="{9F00FBCC-B9BF-4D88-B6B5-48B5A7878D02}" sibTransId="{9E2E6655-F74B-4A24-97F0-8E830E37D0A9}"/>
    <dgm:cxn modelId="{8A868016-957B-4261-B635-51FACD1BBF24}" type="presOf" srcId="{0CC4DAA8-5F55-4567-A384-6D2D50A27867}" destId="{A0D3C6D0-6249-4B65-A1B7-5B3790951A34}" srcOrd="0" destOrd="0" presId="urn:microsoft.com/office/officeart/2008/layout/LinedList"/>
    <dgm:cxn modelId="{DF50712D-159D-48E6-9C8E-247D1037EBF1}" type="presOf" srcId="{2FEB1C60-8159-45B2-BADB-2761D66082B6}" destId="{A51A6B18-D933-4DF2-8FCD-16CD8942B001}" srcOrd="0" destOrd="0" presId="urn:microsoft.com/office/officeart/2008/layout/LinedList"/>
    <dgm:cxn modelId="{EBF9BA47-B801-4043-A1B7-6D87EDDA0BE3}" srcId="{0CC4DAA8-5F55-4567-A384-6D2D50A27867}" destId="{C8E04384-0D54-4AFC-99B8-A71742973377}" srcOrd="4" destOrd="0" parTransId="{D62CA5BC-F83C-480B-972A-0C4BE8AF22B3}" sibTransId="{DAD9947D-85AF-4D51-AFB8-D7A1C836902A}"/>
    <dgm:cxn modelId="{8BEAAF4E-616B-4007-9891-AC45C3D9374D}" type="presOf" srcId="{C8E04384-0D54-4AFC-99B8-A71742973377}" destId="{CB908F87-A5D7-4E94-815C-DAF3B2A0615C}" srcOrd="0" destOrd="0" presId="urn:microsoft.com/office/officeart/2008/layout/LinedList"/>
    <dgm:cxn modelId="{9825007C-FD22-4E3A-BB0F-2FBA06010C15}" type="presOf" srcId="{3970BE75-5441-4D8F-ABEB-5D3177627054}" destId="{1ACC1FE7-7857-41F5-89B4-04E678402B6E}" srcOrd="0" destOrd="0" presId="urn:microsoft.com/office/officeart/2008/layout/LinedList"/>
    <dgm:cxn modelId="{5F592384-9003-44DA-A8EA-53511A835ADD}" srcId="{0CC4DAA8-5F55-4567-A384-6D2D50A27867}" destId="{2FEB1C60-8159-45B2-BADB-2761D66082B6}" srcOrd="1" destOrd="0" parTransId="{F00BA1C0-3DF5-46F5-B7E6-4EBE605CE4BA}" sibTransId="{BAC1850C-A932-4FF4-9568-9FA59A9C4DF1}"/>
    <dgm:cxn modelId="{E737E4AA-F7C6-4D93-9434-4D59DB97E603}" srcId="{0CC4DAA8-5F55-4567-A384-6D2D50A27867}" destId="{C8A9AA1D-46CF-4AD0-9F93-70715F729F9C}" srcOrd="3" destOrd="0" parTransId="{E5373AEC-D69A-43EF-80B5-62CA983EFFD0}" sibTransId="{F777CA13-56DA-4869-95DE-D54570A30353}"/>
    <dgm:cxn modelId="{0AC1F6DB-307D-42EA-A393-443E77719B61}" type="presOf" srcId="{C8A9AA1D-46CF-4AD0-9F93-70715F729F9C}" destId="{357430CF-2F12-4905-A6BA-3DE6AE9CB6A2}" srcOrd="0" destOrd="0" presId="urn:microsoft.com/office/officeart/2008/layout/LinedList"/>
    <dgm:cxn modelId="{D3D69AE2-20A8-46B9-806D-7070551EB25D}" type="presOf" srcId="{BE166340-80BF-45E2-B3A0-3EBCE12C0EFE}" destId="{3744A7E1-A5C5-467B-B3AA-D987280C917F}" srcOrd="0" destOrd="0" presId="urn:microsoft.com/office/officeart/2008/layout/LinedList"/>
    <dgm:cxn modelId="{726995F5-8A3B-40FB-972E-247F7CB03843}" srcId="{0CC4DAA8-5F55-4567-A384-6D2D50A27867}" destId="{BE166340-80BF-45E2-B3A0-3EBCE12C0EFE}" srcOrd="0" destOrd="0" parTransId="{2A955613-3488-4506-A1FA-4ABC265EF251}" sibTransId="{2C5FFE57-61EB-4A50-AE5B-7DDB35343818}"/>
    <dgm:cxn modelId="{6CC6FF1D-F899-4CEE-B19C-BCD63FFC17BD}" type="presParOf" srcId="{A0D3C6D0-6249-4B65-A1B7-5B3790951A34}" destId="{A15EBDF9-505E-42EC-BA29-C141273C0338}" srcOrd="0" destOrd="0" presId="urn:microsoft.com/office/officeart/2008/layout/LinedList"/>
    <dgm:cxn modelId="{C60D1FF8-5D88-482E-8E2B-C065A9119C96}" type="presParOf" srcId="{A0D3C6D0-6249-4B65-A1B7-5B3790951A34}" destId="{B0E72576-F21A-4EDA-83CA-6F27D407F7A6}" srcOrd="1" destOrd="0" presId="urn:microsoft.com/office/officeart/2008/layout/LinedList"/>
    <dgm:cxn modelId="{49021C84-C7E2-4238-90D0-6BAA919094D1}" type="presParOf" srcId="{B0E72576-F21A-4EDA-83CA-6F27D407F7A6}" destId="{3744A7E1-A5C5-467B-B3AA-D987280C917F}" srcOrd="0" destOrd="0" presId="urn:microsoft.com/office/officeart/2008/layout/LinedList"/>
    <dgm:cxn modelId="{E2083758-FBB5-4972-BAA3-948987C4A533}" type="presParOf" srcId="{B0E72576-F21A-4EDA-83CA-6F27D407F7A6}" destId="{DDD854C7-82DA-4528-8116-C922E2E22B65}" srcOrd="1" destOrd="0" presId="urn:microsoft.com/office/officeart/2008/layout/LinedList"/>
    <dgm:cxn modelId="{80D25701-875B-4627-AE50-5ACA2CAF0CAD}" type="presParOf" srcId="{A0D3C6D0-6249-4B65-A1B7-5B3790951A34}" destId="{78F34644-9632-4EA3-9C33-280237135F6C}" srcOrd="2" destOrd="0" presId="urn:microsoft.com/office/officeart/2008/layout/LinedList"/>
    <dgm:cxn modelId="{AD0840F9-1D19-4E04-AF83-6ADDC0B692EF}" type="presParOf" srcId="{A0D3C6D0-6249-4B65-A1B7-5B3790951A34}" destId="{766AE0E6-0BEE-486B-A9D1-2DC1C8A25C87}" srcOrd="3" destOrd="0" presId="urn:microsoft.com/office/officeart/2008/layout/LinedList"/>
    <dgm:cxn modelId="{4AC98D5B-BEED-43D7-96E9-EB01166B4358}" type="presParOf" srcId="{766AE0E6-0BEE-486B-A9D1-2DC1C8A25C87}" destId="{A51A6B18-D933-4DF2-8FCD-16CD8942B001}" srcOrd="0" destOrd="0" presId="urn:microsoft.com/office/officeart/2008/layout/LinedList"/>
    <dgm:cxn modelId="{A650BBFB-09C4-4518-BD87-87C28CB79021}" type="presParOf" srcId="{766AE0E6-0BEE-486B-A9D1-2DC1C8A25C87}" destId="{1165D867-3FD3-495D-B7AF-AAF8F6D232C0}" srcOrd="1" destOrd="0" presId="urn:microsoft.com/office/officeart/2008/layout/LinedList"/>
    <dgm:cxn modelId="{274D4FB5-A576-41F9-83DE-296CAB549625}" type="presParOf" srcId="{A0D3C6D0-6249-4B65-A1B7-5B3790951A34}" destId="{228CB980-97B7-42CF-AAB3-74479D127392}" srcOrd="4" destOrd="0" presId="urn:microsoft.com/office/officeart/2008/layout/LinedList"/>
    <dgm:cxn modelId="{89E88617-F6DC-4627-94A4-8CC8CA392CF7}" type="presParOf" srcId="{A0D3C6D0-6249-4B65-A1B7-5B3790951A34}" destId="{317788F5-DABC-4FE5-B79C-571C7882298D}" srcOrd="5" destOrd="0" presId="urn:microsoft.com/office/officeart/2008/layout/LinedList"/>
    <dgm:cxn modelId="{415E1C93-E99C-4B4B-B280-ABABC35747EC}" type="presParOf" srcId="{317788F5-DABC-4FE5-B79C-571C7882298D}" destId="{1ACC1FE7-7857-41F5-89B4-04E678402B6E}" srcOrd="0" destOrd="0" presId="urn:microsoft.com/office/officeart/2008/layout/LinedList"/>
    <dgm:cxn modelId="{7B60935F-136A-43F0-8AD2-A3D64FABFBA3}" type="presParOf" srcId="{317788F5-DABC-4FE5-B79C-571C7882298D}" destId="{91DDC00C-F150-47F7-AB66-EBEE2386C34C}" srcOrd="1" destOrd="0" presId="urn:microsoft.com/office/officeart/2008/layout/LinedList"/>
    <dgm:cxn modelId="{9B773222-B149-4EFB-B5D9-F9AD8D38ED1E}" type="presParOf" srcId="{A0D3C6D0-6249-4B65-A1B7-5B3790951A34}" destId="{04AAAF27-BF8E-4DAA-8F85-D175C554A099}" srcOrd="6" destOrd="0" presId="urn:microsoft.com/office/officeart/2008/layout/LinedList"/>
    <dgm:cxn modelId="{92DBA89E-C46F-4114-9828-D3F78366E29E}" type="presParOf" srcId="{A0D3C6D0-6249-4B65-A1B7-5B3790951A34}" destId="{E06FC33C-FB2D-4750-8D94-510BE44BF0B8}" srcOrd="7" destOrd="0" presId="urn:microsoft.com/office/officeart/2008/layout/LinedList"/>
    <dgm:cxn modelId="{BF5B8370-2D75-4609-A068-5C3D67053B25}" type="presParOf" srcId="{E06FC33C-FB2D-4750-8D94-510BE44BF0B8}" destId="{357430CF-2F12-4905-A6BA-3DE6AE9CB6A2}" srcOrd="0" destOrd="0" presId="urn:microsoft.com/office/officeart/2008/layout/LinedList"/>
    <dgm:cxn modelId="{EDAB1C4E-BA6C-462F-B5A2-D0C36B0CD030}" type="presParOf" srcId="{E06FC33C-FB2D-4750-8D94-510BE44BF0B8}" destId="{889387EB-1FAD-454B-A74D-DF8C130117A1}" srcOrd="1" destOrd="0" presId="urn:microsoft.com/office/officeart/2008/layout/LinedList"/>
    <dgm:cxn modelId="{78C748D2-5CE0-4A39-8895-93755335BECA}" type="presParOf" srcId="{A0D3C6D0-6249-4B65-A1B7-5B3790951A34}" destId="{6FEC5CBD-B803-4D1F-A05A-DAA80B356AB2}" srcOrd="8" destOrd="0" presId="urn:microsoft.com/office/officeart/2008/layout/LinedList"/>
    <dgm:cxn modelId="{FDA7EEB8-10BA-4356-B9FC-69702AEDB351}" type="presParOf" srcId="{A0D3C6D0-6249-4B65-A1B7-5B3790951A34}" destId="{31C03B40-EFAF-477F-BD74-8C5ADA138F27}" srcOrd="9" destOrd="0" presId="urn:microsoft.com/office/officeart/2008/layout/LinedList"/>
    <dgm:cxn modelId="{7AFB0A39-CB8E-41F4-AA84-C51C453AABEC}" type="presParOf" srcId="{31C03B40-EFAF-477F-BD74-8C5ADA138F27}" destId="{CB908F87-A5D7-4E94-815C-DAF3B2A0615C}" srcOrd="0" destOrd="0" presId="urn:microsoft.com/office/officeart/2008/layout/LinedList"/>
    <dgm:cxn modelId="{B2E8C344-ABC6-4350-9DC5-7C5F5468133F}" type="presParOf" srcId="{31C03B40-EFAF-477F-BD74-8C5ADA138F27}" destId="{910E179C-CB8D-4C14-B68A-A91EE86E5B0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5AC509C-8555-46E4-9A95-E14B0318A0B8}" type="doc">
      <dgm:prSet loTypeId="urn:microsoft.com/office/officeart/2018/5/layout/IconCircleLabelList" loCatId="icon" qsTypeId="urn:microsoft.com/office/officeart/2005/8/quickstyle/simple1#12" qsCatId="simple" csTypeId="urn:microsoft.com/office/officeart/2005/8/colors/accent2_2#10" csCatId="accent2" phldr="1"/>
      <dgm:spPr/>
      <dgm:t>
        <a:bodyPr/>
        <a:lstStyle/>
        <a:p>
          <a:endParaRPr lang="en-US"/>
        </a:p>
      </dgm:t>
    </dgm:pt>
    <dgm:pt modelId="{6FE82E0C-FE3B-447B-AC98-C1862FFDD63F}">
      <dgm:prSet custT="1"/>
      <dgm:spPr/>
      <dgm:t>
        <a:bodyPr/>
        <a:lstStyle/>
        <a:p>
          <a:pPr>
            <a:defRPr cap="all"/>
          </a:pPr>
          <a:r>
            <a:rPr lang="en-US" sz="2800"/>
            <a:t>Grade 10</a:t>
          </a:r>
        </a:p>
        <a:p>
          <a:pPr>
            <a:defRPr cap="all"/>
          </a:pPr>
          <a:r>
            <a:rPr lang="en-US" sz="2800"/>
            <a:t>Numeracy</a:t>
          </a:r>
        </a:p>
      </dgm:t>
    </dgm:pt>
    <dgm:pt modelId="{4082228C-098A-4286-94AB-8D9E2E8F4985}" type="parTrans" cxnId="{1729076A-5591-48C3-B55A-D229EAEDA957}">
      <dgm:prSet/>
      <dgm:spPr/>
      <dgm:t>
        <a:bodyPr/>
        <a:lstStyle/>
        <a:p>
          <a:endParaRPr lang="en-US"/>
        </a:p>
      </dgm:t>
    </dgm:pt>
    <dgm:pt modelId="{858ECDD9-DE8B-415A-8A7B-01A6705C3F03}" type="sibTrans" cxnId="{1729076A-5591-48C3-B55A-D229EAEDA957}">
      <dgm:prSet/>
      <dgm:spPr/>
      <dgm:t>
        <a:bodyPr/>
        <a:lstStyle/>
        <a:p>
          <a:endParaRPr lang="en-US"/>
        </a:p>
      </dgm:t>
    </dgm:pt>
    <dgm:pt modelId="{27B72E7A-0D44-41BD-9922-3DB00BD99425}">
      <dgm:prSet/>
      <dgm:spPr/>
      <dgm:t>
        <a:bodyPr/>
        <a:lstStyle/>
        <a:p>
          <a:pPr>
            <a:defRPr cap="all"/>
          </a:pPr>
          <a:r>
            <a:rPr lang="en-US"/>
            <a:t>Grade 10</a:t>
          </a:r>
        </a:p>
        <a:p>
          <a:pPr>
            <a:defRPr cap="all"/>
          </a:pPr>
          <a:r>
            <a:rPr lang="en-US"/>
            <a:t>Literacy</a:t>
          </a:r>
        </a:p>
      </dgm:t>
    </dgm:pt>
    <dgm:pt modelId="{28069EDC-D3A1-41DA-A1A7-4C1507D1C5F2}" type="parTrans" cxnId="{E67228DD-E1A2-4465-9941-A9E600BBE04E}">
      <dgm:prSet/>
      <dgm:spPr/>
      <dgm:t>
        <a:bodyPr/>
        <a:lstStyle/>
        <a:p>
          <a:endParaRPr lang="en-US"/>
        </a:p>
      </dgm:t>
    </dgm:pt>
    <dgm:pt modelId="{E2E68D09-BA79-4F93-B981-BFAC8F8A8092}" type="sibTrans" cxnId="{E67228DD-E1A2-4465-9941-A9E600BBE04E}">
      <dgm:prSet/>
      <dgm:spPr/>
      <dgm:t>
        <a:bodyPr/>
        <a:lstStyle/>
        <a:p>
          <a:endParaRPr lang="en-US"/>
        </a:p>
      </dgm:t>
    </dgm:pt>
    <dgm:pt modelId="{436BD96E-0AFF-4545-A7F6-B70971778971}">
      <dgm:prSet/>
      <dgm:spPr/>
      <dgm:t>
        <a:bodyPr/>
        <a:lstStyle/>
        <a:p>
          <a:pPr>
            <a:defRPr cap="all"/>
          </a:pPr>
          <a:r>
            <a:rPr lang="en-US"/>
            <a:t>Grade 12</a:t>
          </a:r>
        </a:p>
        <a:p>
          <a:pPr>
            <a:defRPr cap="all"/>
          </a:pPr>
          <a:r>
            <a:rPr lang="en-US"/>
            <a:t>Literacy</a:t>
          </a:r>
        </a:p>
      </dgm:t>
    </dgm:pt>
    <dgm:pt modelId="{E1D5567A-689E-408F-836F-AFB46354C7BB}" type="parTrans" cxnId="{123D1858-41A5-4464-8EC9-E6937F87F669}">
      <dgm:prSet/>
      <dgm:spPr/>
      <dgm:t>
        <a:bodyPr/>
        <a:lstStyle/>
        <a:p>
          <a:endParaRPr lang="en-US"/>
        </a:p>
      </dgm:t>
    </dgm:pt>
    <dgm:pt modelId="{011631EB-4274-4910-B13F-1547AB75AF78}" type="sibTrans" cxnId="{123D1858-41A5-4464-8EC9-E6937F87F669}">
      <dgm:prSet/>
      <dgm:spPr/>
      <dgm:t>
        <a:bodyPr/>
        <a:lstStyle/>
        <a:p>
          <a:endParaRPr lang="en-US"/>
        </a:p>
      </dgm:t>
    </dgm:pt>
    <dgm:pt modelId="{532F9BA1-40B8-4D96-AF33-BE652551A09F}" type="pres">
      <dgm:prSet presAssocID="{F5AC509C-8555-46E4-9A95-E14B0318A0B8}" presName="root" presStyleCnt="0">
        <dgm:presLayoutVars>
          <dgm:dir/>
          <dgm:resizeHandles val="exact"/>
        </dgm:presLayoutVars>
      </dgm:prSet>
      <dgm:spPr/>
    </dgm:pt>
    <dgm:pt modelId="{7AC728D4-6A4D-4F42-85D9-AE335F8FA711}" type="pres">
      <dgm:prSet presAssocID="{6FE82E0C-FE3B-447B-AC98-C1862FFDD63F}" presName="compNode" presStyleCnt="0"/>
      <dgm:spPr/>
    </dgm:pt>
    <dgm:pt modelId="{3A8E2D06-C76D-4A96-A7E5-C2A0889FA0F1}" type="pres">
      <dgm:prSet presAssocID="{6FE82E0C-FE3B-447B-AC98-C1862FFDD63F}" presName="iconBgRect" presStyleLbl="bgShp" presStyleIdx="0" presStyleCnt="3"/>
      <dgm:spPr/>
    </dgm:pt>
    <dgm:pt modelId="{E8AFFF5E-BFDE-49A4-95C9-861A4F222AC3}" type="pres">
      <dgm:prSet presAssocID="{6FE82E0C-FE3B-447B-AC98-C1862FFDD63F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613287EA-9E80-4637-BB38-E3388503D093}" type="pres">
      <dgm:prSet presAssocID="{6FE82E0C-FE3B-447B-AC98-C1862FFDD63F}" presName="spaceRect" presStyleCnt="0"/>
      <dgm:spPr/>
    </dgm:pt>
    <dgm:pt modelId="{4BF5B12D-5F42-4ED8-AA71-36C1BBE566D1}" type="pres">
      <dgm:prSet presAssocID="{6FE82E0C-FE3B-447B-AC98-C1862FFDD63F}" presName="textRect" presStyleLbl="revTx" presStyleIdx="0" presStyleCnt="3">
        <dgm:presLayoutVars>
          <dgm:chMax val="1"/>
          <dgm:chPref val="1"/>
        </dgm:presLayoutVars>
      </dgm:prSet>
      <dgm:spPr/>
    </dgm:pt>
    <dgm:pt modelId="{71E21891-6E4A-46EC-A681-86C24BC72A69}" type="pres">
      <dgm:prSet presAssocID="{858ECDD9-DE8B-415A-8A7B-01A6705C3F03}" presName="sibTrans" presStyleCnt="0"/>
      <dgm:spPr/>
    </dgm:pt>
    <dgm:pt modelId="{AE78F1DE-FD58-4D76-BB92-C56E4AC43770}" type="pres">
      <dgm:prSet presAssocID="{27B72E7A-0D44-41BD-9922-3DB00BD99425}" presName="compNode" presStyleCnt="0"/>
      <dgm:spPr/>
    </dgm:pt>
    <dgm:pt modelId="{9D7A1AE1-E5A4-40C4-BF28-1D46F50B6D6C}" type="pres">
      <dgm:prSet presAssocID="{27B72E7A-0D44-41BD-9922-3DB00BD99425}" presName="iconBgRect" presStyleLbl="bgShp" presStyleIdx="1" presStyleCnt="3"/>
      <dgm:spPr/>
    </dgm:pt>
    <dgm:pt modelId="{DEF93CE0-FC98-4F8B-ADED-6E89A402BBF1}" type="pres">
      <dgm:prSet presAssocID="{27B72E7A-0D44-41BD-9922-3DB00BD99425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E6AFE280-B5A1-4821-A61F-547F95BC62A8}" type="pres">
      <dgm:prSet presAssocID="{27B72E7A-0D44-41BD-9922-3DB00BD99425}" presName="spaceRect" presStyleCnt="0"/>
      <dgm:spPr/>
    </dgm:pt>
    <dgm:pt modelId="{DB5E8E34-C2A9-4D8B-BBF4-EDC613D7FE2A}" type="pres">
      <dgm:prSet presAssocID="{27B72E7A-0D44-41BD-9922-3DB00BD99425}" presName="textRect" presStyleLbl="revTx" presStyleIdx="1" presStyleCnt="3">
        <dgm:presLayoutVars>
          <dgm:chMax val="1"/>
          <dgm:chPref val="1"/>
        </dgm:presLayoutVars>
      </dgm:prSet>
      <dgm:spPr/>
    </dgm:pt>
    <dgm:pt modelId="{145111C7-78F8-44DF-869D-79A74F553468}" type="pres">
      <dgm:prSet presAssocID="{E2E68D09-BA79-4F93-B981-BFAC8F8A8092}" presName="sibTrans" presStyleCnt="0"/>
      <dgm:spPr/>
    </dgm:pt>
    <dgm:pt modelId="{709E2482-7736-4A71-9687-13A6BE98CE76}" type="pres">
      <dgm:prSet presAssocID="{436BD96E-0AFF-4545-A7F6-B70971778971}" presName="compNode" presStyleCnt="0"/>
      <dgm:spPr/>
    </dgm:pt>
    <dgm:pt modelId="{DA826B59-4792-4BF9-8372-0C08AA57529B}" type="pres">
      <dgm:prSet presAssocID="{436BD96E-0AFF-4545-A7F6-B70971778971}" presName="iconBgRect" presStyleLbl="bgShp" presStyleIdx="2" presStyleCnt="3"/>
      <dgm:spPr/>
    </dgm:pt>
    <dgm:pt modelId="{7B169B0A-0E30-48C8-88C8-D76DA530F246}" type="pres">
      <dgm:prSet presAssocID="{436BD96E-0AFF-4545-A7F6-B70971778971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B5FC2475-81EA-4958-BDBF-4914713CC783}" type="pres">
      <dgm:prSet presAssocID="{436BD96E-0AFF-4545-A7F6-B70971778971}" presName="spaceRect" presStyleCnt="0"/>
      <dgm:spPr/>
    </dgm:pt>
    <dgm:pt modelId="{F8A2D45B-764C-4542-BC4E-AAF9A99058AF}" type="pres">
      <dgm:prSet presAssocID="{436BD96E-0AFF-4545-A7F6-B70971778971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1729076A-5591-48C3-B55A-D229EAEDA957}" srcId="{F5AC509C-8555-46E4-9A95-E14B0318A0B8}" destId="{6FE82E0C-FE3B-447B-AC98-C1862FFDD63F}" srcOrd="0" destOrd="0" parTransId="{4082228C-098A-4286-94AB-8D9E2E8F4985}" sibTransId="{858ECDD9-DE8B-415A-8A7B-01A6705C3F03}"/>
    <dgm:cxn modelId="{123D1858-41A5-4464-8EC9-E6937F87F669}" srcId="{F5AC509C-8555-46E4-9A95-E14B0318A0B8}" destId="{436BD96E-0AFF-4545-A7F6-B70971778971}" srcOrd="2" destOrd="0" parTransId="{E1D5567A-689E-408F-836F-AFB46354C7BB}" sibTransId="{011631EB-4274-4910-B13F-1547AB75AF78}"/>
    <dgm:cxn modelId="{EBF07784-86FB-4A53-A950-9F803B40233D}" type="presOf" srcId="{27B72E7A-0D44-41BD-9922-3DB00BD99425}" destId="{DB5E8E34-C2A9-4D8B-BBF4-EDC613D7FE2A}" srcOrd="0" destOrd="0" presId="urn:microsoft.com/office/officeart/2018/5/layout/IconCircleLabelList"/>
    <dgm:cxn modelId="{8A032DAA-B965-4F4A-A702-1F3AFFA34C87}" type="presOf" srcId="{436BD96E-0AFF-4545-A7F6-B70971778971}" destId="{F8A2D45B-764C-4542-BC4E-AAF9A99058AF}" srcOrd="0" destOrd="0" presId="urn:microsoft.com/office/officeart/2018/5/layout/IconCircleLabelList"/>
    <dgm:cxn modelId="{7D1150C8-44FE-4E01-BC63-6EBF8C637568}" type="presOf" srcId="{6FE82E0C-FE3B-447B-AC98-C1862FFDD63F}" destId="{4BF5B12D-5F42-4ED8-AA71-36C1BBE566D1}" srcOrd="0" destOrd="0" presId="urn:microsoft.com/office/officeart/2018/5/layout/IconCircleLabelList"/>
    <dgm:cxn modelId="{E67228DD-E1A2-4465-9941-A9E600BBE04E}" srcId="{F5AC509C-8555-46E4-9A95-E14B0318A0B8}" destId="{27B72E7A-0D44-41BD-9922-3DB00BD99425}" srcOrd="1" destOrd="0" parTransId="{28069EDC-D3A1-41DA-A1A7-4C1507D1C5F2}" sibTransId="{E2E68D09-BA79-4F93-B981-BFAC8F8A8092}"/>
    <dgm:cxn modelId="{6F00E9E9-02A7-42DA-9176-2D153967EA85}" type="presOf" srcId="{F5AC509C-8555-46E4-9A95-E14B0318A0B8}" destId="{532F9BA1-40B8-4D96-AF33-BE652551A09F}" srcOrd="0" destOrd="0" presId="urn:microsoft.com/office/officeart/2018/5/layout/IconCircleLabelList"/>
    <dgm:cxn modelId="{A7F21C80-F2A2-429F-A881-2C7B23D69DF4}" type="presParOf" srcId="{532F9BA1-40B8-4D96-AF33-BE652551A09F}" destId="{7AC728D4-6A4D-4F42-85D9-AE335F8FA711}" srcOrd="0" destOrd="0" presId="urn:microsoft.com/office/officeart/2018/5/layout/IconCircleLabelList"/>
    <dgm:cxn modelId="{2FA5C8C7-C5CC-447A-8F27-03F87638315D}" type="presParOf" srcId="{7AC728D4-6A4D-4F42-85D9-AE335F8FA711}" destId="{3A8E2D06-C76D-4A96-A7E5-C2A0889FA0F1}" srcOrd="0" destOrd="0" presId="urn:microsoft.com/office/officeart/2018/5/layout/IconCircleLabelList"/>
    <dgm:cxn modelId="{324CED3F-B1C4-4D81-8DA7-C9A32370D574}" type="presParOf" srcId="{7AC728D4-6A4D-4F42-85D9-AE335F8FA711}" destId="{E8AFFF5E-BFDE-49A4-95C9-861A4F222AC3}" srcOrd="1" destOrd="0" presId="urn:microsoft.com/office/officeart/2018/5/layout/IconCircleLabelList"/>
    <dgm:cxn modelId="{9D47CFD8-3281-47E9-944B-920587924E9A}" type="presParOf" srcId="{7AC728D4-6A4D-4F42-85D9-AE335F8FA711}" destId="{613287EA-9E80-4637-BB38-E3388503D093}" srcOrd="2" destOrd="0" presId="urn:microsoft.com/office/officeart/2018/5/layout/IconCircleLabelList"/>
    <dgm:cxn modelId="{CEBC2CE8-048B-48F6-A736-8AE99931B5E4}" type="presParOf" srcId="{7AC728D4-6A4D-4F42-85D9-AE335F8FA711}" destId="{4BF5B12D-5F42-4ED8-AA71-36C1BBE566D1}" srcOrd="3" destOrd="0" presId="urn:microsoft.com/office/officeart/2018/5/layout/IconCircleLabelList"/>
    <dgm:cxn modelId="{EC191B7F-7D82-443B-BB53-A0E372D0D48D}" type="presParOf" srcId="{532F9BA1-40B8-4D96-AF33-BE652551A09F}" destId="{71E21891-6E4A-46EC-A681-86C24BC72A69}" srcOrd="1" destOrd="0" presId="urn:microsoft.com/office/officeart/2018/5/layout/IconCircleLabelList"/>
    <dgm:cxn modelId="{D1D12742-E251-4F6B-98A7-289D81E257CB}" type="presParOf" srcId="{532F9BA1-40B8-4D96-AF33-BE652551A09F}" destId="{AE78F1DE-FD58-4D76-BB92-C56E4AC43770}" srcOrd="2" destOrd="0" presId="urn:microsoft.com/office/officeart/2018/5/layout/IconCircleLabelList"/>
    <dgm:cxn modelId="{524A7CE2-594C-4056-8919-FEC652D0683B}" type="presParOf" srcId="{AE78F1DE-FD58-4D76-BB92-C56E4AC43770}" destId="{9D7A1AE1-E5A4-40C4-BF28-1D46F50B6D6C}" srcOrd="0" destOrd="0" presId="urn:microsoft.com/office/officeart/2018/5/layout/IconCircleLabelList"/>
    <dgm:cxn modelId="{9D0781AC-A56C-405C-8D9B-FBDB2CB3CC08}" type="presParOf" srcId="{AE78F1DE-FD58-4D76-BB92-C56E4AC43770}" destId="{DEF93CE0-FC98-4F8B-ADED-6E89A402BBF1}" srcOrd="1" destOrd="0" presId="urn:microsoft.com/office/officeart/2018/5/layout/IconCircleLabelList"/>
    <dgm:cxn modelId="{A3E4AB12-8457-4CE1-BFBA-D3A3059A26E3}" type="presParOf" srcId="{AE78F1DE-FD58-4D76-BB92-C56E4AC43770}" destId="{E6AFE280-B5A1-4821-A61F-547F95BC62A8}" srcOrd="2" destOrd="0" presId="urn:microsoft.com/office/officeart/2018/5/layout/IconCircleLabelList"/>
    <dgm:cxn modelId="{1DB0F97A-606A-4C06-AB1C-00DE155EC21F}" type="presParOf" srcId="{AE78F1DE-FD58-4D76-BB92-C56E4AC43770}" destId="{DB5E8E34-C2A9-4D8B-BBF4-EDC613D7FE2A}" srcOrd="3" destOrd="0" presId="urn:microsoft.com/office/officeart/2018/5/layout/IconCircleLabelList"/>
    <dgm:cxn modelId="{28F09C7E-498D-4589-B975-35F8EADB34D4}" type="presParOf" srcId="{532F9BA1-40B8-4D96-AF33-BE652551A09F}" destId="{145111C7-78F8-44DF-869D-79A74F553468}" srcOrd="3" destOrd="0" presId="urn:microsoft.com/office/officeart/2018/5/layout/IconCircleLabelList"/>
    <dgm:cxn modelId="{805EF82C-447E-45B8-946A-8F51726E4BF7}" type="presParOf" srcId="{532F9BA1-40B8-4D96-AF33-BE652551A09F}" destId="{709E2482-7736-4A71-9687-13A6BE98CE76}" srcOrd="4" destOrd="0" presId="urn:microsoft.com/office/officeart/2018/5/layout/IconCircleLabelList"/>
    <dgm:cxn modelId="{0255DA01-D9FC-407C-9429-AED173318A52}" type="presParOf" srcId="{709E2482-7736-4A71-9687-13A6BE98CE76}" destId="{DA826B59-4792-4BF9-8372-0C08AA57529B}" srcOrd="0" destOrd="0" presId="urn:microsoft.com/office/officeart/2018/5/layout/IconCircleLabelList"/>
    <dgm:cxn modelId="{7D141B34-C259-4401-AA26-F884080C2788}" type="presParOf" srcId="{709E2482-7736-4A71-9687-13A6BE98CE76}" destId="{7B169B0A-0E30-48C8-88C8-D76DA530F246}" srcOrd="1" destOrd="0" presId="urn:microsoft.com/office/officeart/2018/5/layout/IconCircleLabelList"/>
    <dgm:cxn modelId="{9EFAC6BC-8428-49FF-9849-5F278339062B}" type="presParOf" srcId="{709E2482-7736-4A71-9687-13A6BE98CE76}" destId="{B5FC2475-81EA-4958-BDBF-4914713CC783}" srcOrd="2" destOrd="0" presId="urn:microsoft.com/office/officeart/2018/5/layout/IconCircleLabelList"/>
    <dgm:cxn modelId="{64EB9D80-A6DA-4317-B9CF-FBE5567AAF40}" type="presParOf" srcId="{709E2482-7736-4A71-9687-13A6BE98CE76}" destId="{F8A2D45B-764C-4542-BC4E-AAF9A99058AF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D5B0517-6A33-40A6-92DD-6C6ACF2F7FEE}" type="doc">
      <dgm:prSet loTypeId="urn:microsoft.com/office/officeart/2005/8/layout/process4" loCatId="process" qsTypeId="urn:microsoft.com/office/officeart/2005/8/quickstyle/simple1#13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3EBFB5BC-7C5E-4775-95B5-BC3A11EBF1F3}">
      <dgm:prSet/>
      <dgm:spPr>
        <a:solidFill>
          <a:schemeClr val="accent5"/>
        </a:solidFill>
      </dgm:spPr>
      <dgm:t>
        <a:bodyPr/>
        <a:lstStyle/>
        <a:p>
          <a:r>
            <a:rPr lang="en-US">
              <a:solidFill>
                <a:schemeClr val="tx1"/>
              </a:solidFill>
            </a:rPr>
            <a:t>Students can start the Capstone process anytime by first completing the Capstone Proposal assignment in Brightspace.</a:t>
          </a:r>
        </a:p>
      </dgm:t>
    </dgm:pt>
    <dgm:pt modelId="{C5EC1471-F8B0-4958-9596-E440EEC8BB26}" type="parTrans" cxnId="{DFC4C860-F1BC-437E-9B01-6558D7DD8D88}">
      <dgm:prSet/>
      <dgm:spPr/>
      <dgm:t>
        <a:bodyPr/>
        <a:lstStyle/>
        <a:p>
          <a:endParaRPr lang="en-US"/>
        </a:p>
      </dgm:t>
    </dgm:pt>
    <dgm:pt modelId="{D360A490-5F17-4463-95DD-8E2C43276B40}" type="sibTrans" cxnId="{DFC4C860-F1BC-437E-9B01-6558D7DD8D88}">
      <dgm:prSet/>
      <dgm:spPr/>
      <dgm:t>
        <a:bodyPr/>
        <a:lstStyle/>
        <a:p>
          <a:endParaRPr lang="en-US"/>
        </a:p>
      </dgm:t>
    </dgm:pt>
    <dgm:pt modelId="{2604F530-048A-4530-9D80-A76C1B0BE184}">
      <dgm:prSet/>
      <dgm:spPr>
        <a:solidFill>
          <a:schemeClr val="accent6"/>
        </a:solidFill>
      </dgm:spPr>
      <dgm:t>
        <a:bodyPr/>
        <a:lstStyle/>
        <a:p>
          <a:r>
            <a:rPr lang="en-US">
              <a:solidFill>
                <a:schemeClr val="tx1"/>
              </a:solidFill>
            </a:rPr>
            <a:t>Students will complete FOUR progress journals as they work on their Capstone Project. They must also attach proof of progress. The Capstone project should take 40+ hours.</a:t>
          </a:r>
        </a:p>
      </dgm:t>
    </dgm:pt>
    <dgm:pt modelId="{F0C35BED-ECD9-43C7-BD87-452F02AADA10}" type="parTrans" cxnId="{CC8633B3-41F4-4190-A63E-94F9167BDB32}">
      <dgm:prSet/>
      <dgm:spPr/>
      <dgm:t>
        <a:bodyPr/>
        <a:lstStyle/>
        <a:p>
          <a:endParaRPr lang="en-US"/>
        </a:p>
      </dgm:t>
    </dgm:pt>
    <dgm:pt modelId="{ED912950-CE3F-4DC5-AF7C-BEC20DEAB98A}" type="sibTrans" cxnId="{CC8633B3-41F4-4190-A63E-94F9167BDB32}">
      <dgm:prSet/>
      <dgm:spPr/>
      <dgm:t>
        <a:bodyPr/>
        <a:lstStyle/>
        <a:p>
          <a:endParaRPr lang="en-US"/>
        </a:p>
      </dgm:t>
    </dgm:pt>
    <dgm:pt modelId="{FF44C5D7-9508-4DE6-A944-40B0CCF77D50}">
      <dgm:prSet/>
      <dgm:spPr/>
      <dgm:t>
        <a:bodyPr/>
        <a:lstStyle/>
        <a:p>
          <a:r>
            <a:rPr lang="en-US">
              <a:solidFill>
                <a:schemeClr val="tx1"/>
              </a:solidFill>
            </a:rPr>
            <a:t>Capstone Project is due on March 1</a:t>
          </a:r>
          <a:r>
            <a:rPr lang="en-US" baseline="30000">
              <a:solidFill>
                <a:schemeClr val="tx1"/>
              </a:solidFill>
            </a:rPr>
            <a:t>st</a:t>
          </a:r>
          <a:r>
            <a:rPr lang="en-US">
              <a:solidFill>
                <a:schemeClr val="tx1"/>
              </a:solidFill>
            </a:rPr>
            <a:t>.</a:t>
          </a:r>
        </a:p>
      </dgm:t>
    </dgm:pt>
    <dgm:pt modelId="{002657E3-B17E-4BAF-B0B6-93BDBD128DD2}" type="parTrans" cxnId="{72D54CEB-C945-42B0-8B44-35751BE37EB2}">
      <dgm:prSet/>
      <dgm:spPr/>
      <dgm:t>
        <a:bodyPr/>
        <a:lstStyle/>
        <a:p>
          <a:endParaRPr lang="en-US"/>
        </a:p>
      </dgm:t>
    </dgm:pt>
    <dgm:pt modelId="{345C088E-151E-41C4-84C3-6F7483D5144B}" type="sibTrans" cxnId="{72D54CEB-C945-42B0-8B44-35751BE37EB2}">
      <dgm:prSet/>
      <dgm:spPr/>
      <dgm:t>
        <a:bodyPr/>
        <a:lstStyle/>
        <a:p>
          <a:endParaRPr lang="en-US"/>
        </a:p>
      </dgm:t>
    </dgm:pt>
    <dgm:pt modelId="{2569DBFE-BB5B-4976-85DF-6ECFFFB055FE}" type="pres">
      <dgm:prSet presAssocID="{CD5B0517-6A33-40A6-92DD-6C6ACF2F7FEE}" presName="Name0" presStyleCnt="0">
        <dgm:presLayoutVars>
          <dgm:dir/>
          <dgm:animLvl val="lvl"/>
          <dgm:resizeHandles val="exact"/>
        </dgm:presLayoutVars>
      </dgm:prSet>
      <dgm:spPr/>
    </dgm:pt>
    <dgm:pt modelId="{4AA8C2CE-D5A8-4442-8577-DE072D9467E1}" type="pres">
      <dgm:prSet presAssocID="{FF44C5D7-9508-4DE6-A944-40B0CCF77D50}" presName="boxAndChildren" presStyleCnt="0"/>
      <dgm:spPr/>
    </dgm:pt>
    <dgm:pt modelId="{DC7AAE4F-F12F-44EA-83F5-EFBECA886E03}" type="pres">
      <dgm:prSet presAssocID="{FF44C5D7-9508-4DE6-A944-40B0CCF77D50}" presName="parentTextBox" presStyleLbl="node1" presStyleIdx="0" presStyleCnt="3"/>
      <dgm:spPr/>
    </dgm:pt>
    <dgm:pt modelId="{B049EE8C-1C82-4E80-B794-AD0929AECF0B}" type="pres">
      <dgm:prSet presAssocID="{ED912950-CE3F-4DC5-AF7C-BEC20DEAB98A}" presName="sp" presStyleCnt="0"/>
      <dgm:spPr/>
    </dgm:pt>
    <dgm:pt modelId="{FD77AC0E-B820-4FD9-B6E8-62F09A40BDD8}" type="pres">
      <dgm:prSet presAssocID="{2604F530-048A-4530-9D80-A76C1B0BE184}" presName="arrowAndChildren" presStyleCnt="0"/>
      <dgm:spPr/>
    </dgm:pt>
    <dgm:pt modelId="{E2823354-1ACA-42E1-B8C4-F10A51E8162F}" type="pres">
      <dgm:prSet presAssocID="{2604F530-048A-4530-9D80-A76C1B0BE184}" presName="parentTextArrow" presStyleLbl="node1" presStyleIdx="1" presStyleCnt="3"/>
      <dgm:spPr/>
    </dgm:pt>
    <dgm:pt modelId="{940496D0-78BE-426F-946C-2E3F83C4B338}" type="pres">
      <dgm:prSet presAssocID="{D360A490-5F17-4463-95DD-8E2C43276B40}" presName="sp" presStyleCnt="0"/>
      <dgm:spPr/>
    </dgm:pt>
    <dgm:pt modelId="{1AABCF26-5100-4952-A583-8839D477CC97}" type="pres">
      <dgm:prSet presAssocID="{3EBFB5BC-7C5E-4775-95B5-BC3A11EBF1F3}" presName="arrowAndChildren" presStyleCnt="0"/>
      <dgm:spPr/>
    </dgm:pt>
    <dgm:pt modelId="{60DF50C7-8357-4C9A-83C6-90CF8E53D043}" type="pres">
      <dgm:prSet presAssocID="{3EBFB5BC-7C5E-4775-95B5-BC3A11EBF1F3}" presName="parentTextArrow" presStyleLbl="node1" presStyleIdx="2" presStyleCnt="3"/>
      <dgm:spPr/>
    </dgm:pt>
  </dgm:ptLst>
  <dgm:cxnLst>
    <dgm:cxn modelId="{38821F3C-9505-4273-8556-C7806F32601D}" type="presOf" srcId="{CD5B0517-6A33-40A6-92DD-6C6ACF2F7FEE}" destId="{2569DBFE-BB5B-4976-85DF-6ECFFFB055FE}" srcOrd="0" destOrd="0" presId="urn:microsoft.com/office/officeart/2005/8/layout/process4"/>
    <dgm:cxn modelId="{B810A03F-6417-40FD-AE91-C22644E167DE}" type="presOf" srcId="{2604F530-048A-4530-9D80-A76C1B0BE184}" destId="{E2823354-1ACA-42E1-B8C4-F10A51E8162F}" srcOrd="0" destOrd="0" presId="urn:microsoft.com/office/officeart/2005/8/layout/process4"/>
    <dgm:cxn modelId="{DFC4C860-F1BC-437E-9B01-6558D7DD8D88}" srcId="{CD5B0517-6A33-40A6-92DD-6C6ACF2F7FEE}" destId="{3EBFB5BC-7C5E-4775-95B5-BC3A11EBF1F3}" srcOrd="0" destOrd="0" parTransId="{C5EC1471-F8B0-4958-9596-E440EEC8BB26}" sibTransId="{D360A490-5F17-4463-95DD-8E2C43276B40}"/>
    <dgm:cxn modelId="{7BCF1164-7963-4319-B844-9F3DBC228A9E}" type="presOf" srcId="{FF44C5D7-9508-4DE6-A944-40B0CCF77D50}" destId="{DC7AAE4F-F12F-44EA-83F5-EFBECA886E03}" srcOrd="0" destOrd="0" presId="urn:microsoft.com/office/officeart/2005/8/layout/process4"/>
    <dgm:cxn modelId="{CC8633B3-41F4-4190-A63E-94F9167BDB32}" srcId="{CD5B0517-6A33-40A6-92DD-6C6ACF2F7FEE}" destId="{2604F530-048A-4530-9D80-A76C1B0BE184}" srcOrd="1" destOrd="0" parTransId="{F0C35BED-ECD9-43C7-BD87-452F02AADA10}" sibTransId="{ED912950-CE3F-4DC5-AF7C-BEC20DEAB98A}"/>
    <dgm:cxn modelId="{EC3B22C6-CCFD-40C0-8221-A75145CB9D50}" type="presOf" srcId="{3EBFB5BC-7C5E-4775-95B5-BC3A11EBF1F3}" destId="{60DF50C7-8357-4C9A-83C6-90CF8E53D043}" srcOrd="0" destOrd="0" presId="urn:microsoft.com/office/officeart/2005/8/layout/process4"/>
    <dgm:cxn modelId="{72D54CEB-C945-42B0-8B44-35751BE37EB2}" srcId="{CD5B0517-6A33-40A6-92DD-6C6ACF2F7FEE}" destId="{FF44C5D7-9508-4DE6-A944-40B0CCF77D50}" srcOrd="2" destOrd="0" parTransId="{002657E3-B17E-4BAF-B0B6-93BDBD128DD2}" sibTransId="{345C088E-151E-41C4-84C3-6F7483D5144B}"/>
    <dgm:cxn modelId="{59FA7E27-06E7-4227-883A-8C7A787077F5}" type="presParOf" srcId="{2569DBFE-BB5B-4976-85DF-6ECFFFB055FE}" destId="{4AA8C2CE-D5A8-4442-8577-DE072D9467E1}" srcOrd="0" destOrd="0" presId="urn:microsoft.com/office/officeart/2005/8/layout/process4"/>
    <dgm:cxn modelId="{D5A7031C-2EDC-46D8-A5F8-E87B485B1ADA}" type="presParOf" srcId="{4AA8C2CE-D5A8-4442-8577-DE072D9467E1}" destId="{DC7AAE4F-F12F-44EA-83F5-EFBECA886E03}" srcOrd="0" destOrd="0" presId="urn:microsoft.com/office/officeart/2005/8/layout/process4"/>
    <dgm:cxn modelId="{A608CFC9-24B9-4782-8929-4BCDC61D597B}" type="presParOf" srcId="{2569DBFE-BB5B-4976-85DF-6ECFFFB055FE}" destId="{B049EE8C-1C82-4E80-B794-AD0929AECF0B}" srcOrd="1" destOrd="0" presId="urn:microsoft.com/office/officeart/2005/8/layout/process4"/>
    <dgm:cxn modelId="{E205BA10-557D-4AEA-838F-E3520F90DD01}" type="presParOf" srcId="{2569DBFE-BB5B-4976-85DF-6ECFFFB055FE}" destId="{FD77AC0E-B820-4FD9-B6E8-62F09A40BDD8}" srcOrd="2" destOrd="0" presId="urn:microsoft.com/office/officeart/2005/8/layout/process4"/>
    <dgm:cxn modelId="{DEC50333-2B30-44EB-85F5-95111C447CB5}" type="presParOf" srcId="{FD77AC0E-B820-4FD9-B6E8-62F09A40BDD8}" destId="{E2823354-1ACA-42E1-B8C4-F10A51E8162F}" srcOrd="0" destOrd="0" presId="urn:microsoft.com/office/officeart/2005/8/layout/process4"/>
    <dgm:cxn modelId="{471835B6-696D-48CB-BAC4-EAAFBAA138B4}" type="presParOf" srcId="{2569DBFE-BB5B-4976-85DF-6ECFFFB055FE}" destId="{940496D0-78BE-426F-946C-2E3F83C4B338}" srcOrd="3" destOrd="0" presId="urn:microsoft.com/office/officeart/2005/8/layout/process4"/>
    <dgm:cxn modelId="{9757AAC1-BF5B-4052-A017-CD8ADF89C224}" type="presParOf" srcId="{2569DBFE-BB5B-4976-85DF-6ECFFFB055FE}" destId="{1AABCF26-5100-4952-A583-8839D477CC97}" srcOrd="4" destOrd="0" presId="urn:microsoft.com/office/officeart/2005/8/layout/process4"/>
    <dgm:cxn modelId="{B66F95FB-0635-4813-8798-4CA3E76F8825}" type="presParOf" srcId="{1AABCF26-5100-4952-A583-8839D477CC97}" destId="{60DF50C7-8357-4C9A-83C6-90CF8E53D04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D37B3FA-948B-4866-9CE9-6D2119FC621E}" type="doc">
      <dgm:prSet loTypeId="urn:microsoft.com/office/officeart/2018/2/layout/IconVerticalSolidList" loCatId="icon" qsTypeId="urn:microsoft.com/office/officeart/2005/8/quickstyle/simple1#14" qsCatId="simple" csTypeId="urn:microsoft.com/office/officeart/2005/8/colors/accent2_2#11" csCatId="accent2" phldr="1"/>
      <dgm:spPr/>
      <dgm:t>
        <a:bodyPr/>
        <a:lstStyle/>
        <a:p>
          <a:endParaRPr lang="en-US"/>
        </a:p>
      </dgm:t>
    </dgm:pt>
    <dgm:pt modelId="{7DBC249F-5198-41F9-84DE-1A82D5E63A6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/>
            <a:t>Students will then present their Capstone to a </a:t>
          </a:r>
          <a:r>
            <a:rPr lang="en-US" sz="2400" b="1"/>
            <a:t>mentor</a:t>
          </a:r>
          <a:r>
            <a:rPr lang="en-US" sz="2400"/>
            <a:t>. A copy of the rubric and information on how to present is in the assignment in Brightspace.</a:t>
          </a:r>
        </a:p>
      </dgm:t>
    </dgm:pt>
    <dgm:pt modelId="{DCF358EF-0542-423C-8F6D-56C62AB69E3F}" type="parTrans" cxnId="{987451CB-F6A5-49B3-8E88-FBBA9C4D9FB6}">
      <dgm:prSet/>
      <dgm:spPr/>
      <dgm:t>
        <a:bodyPr/>
        <a:lstStyle/>
        <a:p>
          <a:endParaRPr lang="en-US"/>
        </a:p>
      </dgm:t>
    </dgm:pt>
    <dgm:pt modelId="{F5F6C58D-E1B4-480C-A6D4-A58AB51359F1}" type="sibTrans" cxnId="{987451CB-F6A5-49B3-8E88-FBBA9C4D9FB6}">
      <dgm:prSet/>
      <dgm:spPr/>
      <dgm:t>
        <a:bodyPr/>
        <a:lstStyle/>
        <a:p>
          <a:endParaRPr lang="en-US"/>
        </a:p>
      </dgm:t>
    </dgm:pt>
    <dgm:pt modelId="{6BB40AFA-8395-4BA3-8704-B16D7A4CF1C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/>
            <a:t>The Capstone presentation is not just presenting the project, but also reflecting on their development in the core competencies, and communicating their post-secondary plan.</a:t>
          </a:r>
        </a:p>
      </dgm:t>
    </dgm:pt>
    <dgm:pt modelId="{AD4368D8-5778-44DF-B482-CFBC697144FA}" type="parTrans" cxnId="{63BD3275-900A-4C85-BFAE-C208B43427AC}">
      <dgm:prSet/>
      <dgm:spPr/>
      <dgm:t>
        <a:bodyPr/>
        <a:lstStyle/>
        <a:p>
          <a:endParaRPr lang="en-US"/>
        </a:p>
      </dgm:t>
    </dgm:pt>
    <dgm:pt modelId="{9C6D35FA-A4D8-426E-BC63-955E550D7619}" type="sibTrans" cxnId="{63BD3275-900A-4C85-BFAE-C208B43427AC}">
      <dgm:prSet/>
      <dgm:spPr/>
      <dgm:t>
        <a:bodyPr/>
        <a:lstStyle/>
        <a:p>
          <a:endParaRPr lang="en-US"/>
        </a:p>
      </dgm:t>
    </dgm:pt>
    <dgm:pt modelId="{B7EB5A87-2B3F-41D7-9204-8EE373AC793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Presentations must be complete by May 1</a:t>
          </a:r>
          <a:r>
            <a:rPr lang="en-US" baseline="30000"/>
            <a:t>st</a:t>
          </a:r>
          <a:r>
            <a:rPr lang="en-US"/>
            <a:t>.</a:t>
          </a:r>
        </a:p>
      </dgm:t>
    </dgm:pt>
    <dgm:pt modelId="{016BBBD1-C274-4310-A5C0-2E1E9DCD682C}" type="parTrans" cxnId="{EF76091D-59FB-4AFC-9D89-BAC2FF7172BD}">
      <dgm:prSet/>
      <dgm:spPr/>
      <dgm:t>
        <a:bodyPr/>
        <a:lstStyle/>
        <a:p>
          <a:endParaRPr lang="en-US"/>
        </a:p>
      </dgm:t>
    </dgm:pt>
    <dgm:pt modelId="{C124A229-FFB0-4705-9C3E-C28441F8AF56}" type="sibTrans" cxnId="{EF76091D-59FB-4AFC-9D89-BAC2FF7172BD}">
      <dgm:prSet/>
      <dgm:spPr/>
      <dgm:t>
        <a:bodyPr/>
        <a:lstStyle/>
        <a:p>
          <a:endParaRPr lang="en-US"/>
        </a:p>
      </dgm:t>
    </dgm:pt>
    <dgm:pt modelId="{B15B6594-45A4-4BB8-89FB-D3653C25A093}" type="pres">
      <dgm:prSet presAssocID="{AD37B3FA-948B-4866-9CE9-6D2119FC621E}" presName="root" presStyleCnt="0">
        <dgm:presLayoutVars>
          <dgm:dir/>
          <dgm:resizeHandles val="exact"/>
        </dgm:presLayoutVars>
      </dgm:prSet>
      <dgm:spPr/>
    </dgm:pt>
    <dgm:pt modelId="{AC77BA9E-D127-4284-A904-A59863B77CB1}" type="pres">
      <dgm:prSet presAssocID="{7DBC249F-5198-41F9-84DE-1A82D5E63A6F}" presName="compNode" presStyleCnt="0"/>
      <dgm:spPr/>
    </dgm:pt>
    <dgm:pt modelId="{E3888D31-EDD6-4781-862F-6433D4C89B8A}" type="pres">
      <dgm:prSet presAssocID="{7DBC249F-5198-41F9-84DE-1A82D5E63A6F}" presName="bgRect" presStyleLbl="bgShp" presStyleIdx="0" presStyleCnt="3"/>
      <dgm:spPr/>
    </dgm:pt>
    <dgm:pt modelId="{4A1ACF78-792E-41BF-842B-4DEE2F78078C}" type="pres">
      <dgm:prSet presAssocID="{7DBC249F-5198-41F9-84DE-1A82D5E63A6F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28AC49AB-B652-47AA-AEE7-187A691FEC84}" type="pres">
      <dgm:prSet presAssocID="{7DBC249F-5198-41F9-84DE-1A82D5E63A6F}" presName="spaceRect" presStyleCnt="0"/>
      <dgm:spPr/>
    </dgm:pt>
    <dgm:pt modelId="{B689C522-2476-409A-8008-D5DBA748DB13}" type="pres">
      <dgm:prSet presAssocID="{7DBC249F-5198-41F9-84DE-1A82D5E63A6F}" presName="parTx" presStyleLbl="revTx" presStyleIdx="0" presStyleCnt="3">
        <dgm:presLayoutVars>
          <dgm:chMax val="0"/>
          <dgm:chPref val="0"/>
        </dgm:presLayoutVars>
      </dgm:prSet>
      <dgm:spPr/>
    </dgm:pt>
    <dgm:pt modelId="{B89A68D2-A4A8-481B-A38C-5BC008A0C47C}" type="pres">
      <dgm:prSet presAssocID="{F5F6C58D-E1B4-480C-A6D4-A58AB51359F1}" presName="sibTrans" presStyleCnt="0"/>
      <dgm:spPr/>
    </dgm:pt>
    <dgm:pt modelId="{3D7A93E2-55EB-4D5F-8E13-A37B3FC86F52}" type="pres">
      <dgm:prSet presAssocID="{6BB40AFA-8395-4BA3-8704-B16D7A4CF1C3}" presName="compNode" presStyleCnt="0"/>
      <dgm:spPr/>
    </dgm:pt>
    <dgm:pt modelId="{1844DF41-72F6-498E-9D25-CB1CE2A78D7B}" type="pres">
      <dgm:prSet presAssocID="{6BB40AFA-8395-4BA3-8704-B16D7A4CF1C3}" presName="bgRect" presStyleLbl="bgShp" presStyleIdx="1" presStyleCnt="3"/>
      <dgm:spPr/>
    </dgm:pt>
    <dgm:pt modelId="{D74AEE16-BA8C-480E-BEE2-C42C708D6F3C}" type="pres">
      <dgm:prSet presAssocID="{6BB40AFA-8395-4BA3-8704-B16D7A4CF1C3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1E974BB4-F560-448C-8762-7515112F66B9}" type="pres">
      <dgm:prSet presAssocID="{6BB40AFA-8395-4BA3-8704-B16D7A4CF1C3}" presName="spaceRect" presStyleCnt="0"/>
      <dgm:spPr/>
    </dgm:pt>
    <dgm:pt modelId="{49FD8594-069B-43D1-A66F-3424C2EE24F1}" type="pres">
      <dgm:prSet presAssocID="{6BB40AFA-8395-4BA3-8704-B16D7A4CF1C3}" presName="parTx" presStyleLbl="revTx" presStyleIdx="1" presStyleCnt="3">
        <dgm:presLayoutVars>
          <dgm:chMax val="0"/>
          <dgm:chPref val="0"/>
        </dgm:presLayoutVars>
      </dgm:prSet>
      <dgm:spPr/>
    </dgm:pt>
    <dgm:pt modelId="{45C6A281-3411-4809-943D-7ACC33AC0554}" type="pres">
      <dgm:prSet presAssocID="{9C6D35FA-A4D8-426E-BC63-955E550D7619}" presName="sibTrans" presStyleCnt="0"/>
      <dgm:spPr/>
    </dgm:pt>
    <dgm:pt modelId="{0C1846F1-C02B-46C7-B0CD-E16BA4286DBF}" type="pres">
      <dgm:prSet presAssocID="{B7EB5A87-2B3F-41D7-9204-8EE373AC793B}" presName="compNode" presStyleCnt="0"/>
      <dgm:spPr/>
    </dgm:pt>
    <dgm:pt modelId="{64C2C309-88A8-43DF-BFDB-3FA969E8E633}" type="pres">
      <dgm:prSet presAssocID="{B7EB5A87-2B3F-41D7-9204-8EE373AC793B}" presName="bgRect" presStyleLbl="bgShp" presStyleIdx="2" presStyleCnt="3"/>
      <dgm:spPr/>
    </dgm:pt>
    <dgm:pt modelId="{2A0FF933-73FD-4FDB-8327-0F755BAF073A}" type="pres">
      <dgm:prSet presAssocID="{B7EB5A87-2B3F-41D7-9204-8EE373AC793B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jector"/>
        </a:ext>
      </dgm:extLst>
    </dgm:pt>
    <dgm:pt modelId="{D49FA6A3-DF13-4173-B126-EF73D23BB669}" type="pres">
      <dgm:prSet presAssocID="{B7EB5A87-2B3F-41D7-9204-8EE373AC793B}" presName="spaceRect" presStyleCnt="0"/>
      <dgm:spPr/>
    </dgm:pt>
    <dgm:pt modelId="{A21013AD-17AD-4666-A154-86618CD29C46}" type="pres">
      <dgm:prSet presAssocID="{B7EB5A87-2B3F-41D7-9204-8EE373AC793B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FF61D219-3276-459F-9630-8EB973AF9D97}" type="presOf" srcId="{AD37B3FA-948B-4866-9CE9-6D2119FC621E}" destId="{B15B6594-45A4-4BB8-89FB-D3653C25A093}" srcOrd="0" destOrd="0" presId="urn:microsoft.com/office/officeart/2018/2/layout/IconVerticalSolidList"/>
    <dgm:cxn modelId="{EF76091D-59FB-4AFC-9D89-BAC2FF7172BD}" srcId="{AD37B3FA-948B-4866-9CE9-6D2119FC621E}" destId="{B7EB5A87-2B3F-41D7-9204-8EE373AC793B}" srcOrd="2" destOrd="0" parTransId="{016BBBD1-C274-4310-A5C0-2E1E9DCD682C}" sibTransId="{C124A229-FFB0-4705-9C3E-C28441F8AF56}"/>
    <dgm:cxn modelId="{635C125E-5038-40EF-85A7-2318F0ACF1B4}" type="presOf" srcId="{7DBC249F-5198-41F9-84DE-1A82D5E63A6F}" destId="{B689C522-2476-409A-8008-D5DBA748DB13}" srcOrd="0" destOrd="0" presId="urn:microsoft.com/office/officeart/2018/2/layout/IconVerticalSolidList"/>
    <dgm:cxn modelId="{63BD3275-900A-4C85-BFAE-C208B43427AC}" srcId="{AD37B3FA-948B-4866-9CE9-6D2119FC621E}" destId="{6BB40AFA-8395-4BA3-8704-B16D7A4CF1C3}" srcOrd="1" destOrd="0" parTransId="{AD4368D8-5778-44DF-B482-CFBC697144FA}" sibTransId="{9C6D35FA-A4D8-426E-BC63-955E550D7619}"/>
    <dgm:cxn modelId="{3D28657B-937A-4F3E-9385-5E0E723AD5A3}" type="presOf" srcId="{B7EB5A87-2B3F-41D7-9204-8EE373AC793B}" destId="{A21013AD-17AD-4666-A154-86618CD29C46}" srcOrd="0" destOrd="0" presId="urn:microsoft.com/office/officeart/2018/2/layout/IconVerticalSolidList"/>
    <dgm:cxn modelId="{2953F5C5-8ABA-4A8D-B6AC-0DC8679B0AB3}" type="presOf" srcId="{6BB40AFA-8395-4BA3-8704-B16D7A4CF1C3}" destId="{49FD8594-069B-43D1-A66F-3424C2EE24F1}" srcOrd="0" destOrd="0" presId="urn:microsoft.com/office/officeart/2018/2/layout/IconVerticalSolidList"/>
    <dgm:cxn modelId="{987451CB-F6A5-49B3-8E88-FBBA9C4D9FB6}" srcId="{AD37B3FA-948B-4866-9CE9-6D2119FC621E}" destId="{7DBC249F-5198-41F9-84DE-1A82D5E63A6F}" srcOrd="0" destOrd="0" parTransId="{DCF358EF-0542-423C-8F6D-56C62AB69E3F}" sibTransId="{F5F6C58D-E1B4-480C-A6D4-A58AB51359F1}"/>
    <dgm:cxn modelId="{0923E7DA-E4AD-4F20-9CF9-49571CA0D0A8}" type="presParOf" srcId="{B15B6594-45A4-4BB8-89FB-D3653C25A093}" destId="{AC77BA9E-D127-4284-A904-A59863B77CB1}" srcOrd="0" destOrd="0" presId="urn:microsoft.com/office/officeart/2018/2/layout/IconVerticalSolidList"/>
    <dgm:cxn modelId="{5F9B9003-62D6-4C86-BE1D-8440453C3800}" type="presParOf" srcId="{AC77BA9E-D127-4284-A904-A59863B77CB1}" destId="{E3888D31-EDD6-4781-862F-6433D4C89B8A}" srcOrd="0" destOrd="0" presId="urn:microsoft.com/office/officeart/2018/2/layout/IconVerticalSolidList"/>
    <dgm:cxn modelId="{17380406-D08C-4E40-BAE0-DD20F18896F2}" type="presParOf" srcId="{AC77BA9E-D127-4284-A904-A59863B77CB1}" destId="{4A1ACF78-792E-41BF-842B-4DEE2F78078C}" srcOrd="1" destOrd="0" presId="urn:microsoft.com/office/officeart/2018/2/layout/IconVerticalSolidList"/>
    <dgm:cxn modelId="{0E175941-1F72-4FD0-8831-ADADFFA8879F}" type="presParOf" srcId="{AC77BA9E-D127-4284-A904-A59863B77CB1}" destId="{28AC49AB-B652-47AA-AEE7-187A691FEC84}" srcOrd="2" destOrd="0" presId="urn:microsoft.com/office/officeart/2018/2/layout/IconVerticalSolidList"/>
    <dgm:cxn modelId="{1ADBA794-FC84-4646-A086-8E184EFA2A03}" type="presParOf" srcId="{AC77BA9E-D127-4284-A904-A59863B77CB1}" destId="{B689C522-2476-409A-8008-D5DBA748DB13}" srcOrd="3" destOrd="0" presId="urn:microsoft.com/office/officeart/2018/2/layout/IconVerticalSolidList"/>
    <dgm:cxn modelId="{FDC4E881-85E9-4532-9385-AE33AC61951D}" type="presParOf" srcId="{B15B6594-45A4-4BB8-89FB-D3653C25A093}" destId="{B89A68D2-A4A8-481B-A38C-5BC008A0C47C}" srcOrd="1" destOrd="0" presId="urn:microsoft.com/office/officeart/2018/2/layout/IconVerticalSolidList"/>
    <dgm:cxn modelId="{7FFEFB33-FD8F-43E8-945A-7E88F811AE3D}" type="presParOf" srcId="{B15B6594-45A4-4BB8-89FB-D3653C25A093}" destId="{3D7A93E2-55EB-4D5F-8E13-A37B3FC86F52}" srcOrd="2" destOrd="0" presId="urn:microsoft.com/office/officeart/2018/2/layout/IconVerticalSolidList"/>
    <dgm:cxn modelId="{46E05BCA-2DFB-4D20-A5E0-FD3832BD5353}" type="presParOf" srcId="{3D7A93E2-55EB-4D5F-8E13-A37B3FC86F52}" destId="{1844DF41-72F6-498E-9D25-CB1CE2A78D7B}" srcOrd="0" destOrd="0" presId="urn:microsoft.com/office/officeart/2018/2/layout/IconVerticalSolidList"/>
    <dgm:cxn modelId="{B5ABB126-59BE-4BDE-AF06-64C28A682E00}" type="presParOf" srcId="{3D7A93E2-55EB-4D5F-8E13-A37B3FC86F52}" destId="{D74AEE16-BA8C-480E-BEE2-C42C708D6F3C}" srcOrd="1" destOrd="0" presId="urn:microsoft.com/office/officeart/2018/2/layout/IconVerticalSolidList"/>
    <dgm:cxn modelId="{E87BBEA5-204A-46CC-880A-628BA1FC1A9D}" type="presParOf" srcId="{3D7A93E2-55EB-4D5F-8E13-A37B3FC86F52}" destId="{1E974BB4-F560-448C-8762-7515112F66B9}" srcOrd="2" destOrd="0" presId="urn:microsoft.com/office/officeart/2018/2/layout/IconVerticalSolidList"/>
    <dgm:cxn modelId="{AD956226-1FAD-4349-A1A3-ADF2DB95CE9F}" type="presParOf" srcId="{3D7A93E2-55EB-4D5F-8E13-A37B3FC86F52}" destId="{49FD8594-069B-43D1-A66F-3424C2EE24F1}" srcOrd="3" destOrd="0" presId="urn:microsoft.com/office/officeart/2018/2/layout/IconVerticalSolidList"/>
    <dgm:cxn modelId="{1F9E8058-093A-43ED-BD67-2B419DA4545B}" type="presParOf" srcId="{B15B6594-45A4-4BB8-89FB-D3653C25A093}" destId="{45C6A281-3411-4809-943D-7ACC33AC0554}" srcOrd="3" destOrd="0" presId="urn:microsoft.com/office/officeart/2018/2/layout/IconVerticalSolidList"/>
    <dgm:cxn modelId="{AAF73E16-76BA-4E32-A23D-0D0F8C04D36D}" type="presParOf" srcId="{B15B6594-45A4-4BB8-89FB-D3653C25A093}" destId="{0C1846F1-C02B-46C7-B0CD-E16BA4286DBF}" srcOrd="4" destOrd="0" presId="urn:microsoft.com/office/officeart/2018/2/layout/IconVerticalSolidList"/>
    <dgm:cxn modelId="{3748B36B-7A89-487B-AAC0-1E85575AAB7C}" type="presParOf" srcId="{0C1846F1-C02B-46C7-B0CD-E16BA4286DBF}" destId="{64C2C309-88A8-43DF-BFDB-3FA969E8E633}" srcOrd="0" destOrd="0" presId="urn:microsoft.com/office/officeart/2018/2/layout/IconVerticalSolidList"/>
    <dgm:cxn modelId="{2925BB0E-162C-4FD3-BB46-8D439501A05D}" type="presParOf" srcId="{0C1846F1-C02B-46C7-B0CD-E16BA4286DBF}" destId="{2A0FF933-73FD-4FDB-8327-0F755BAF073A}" srcOrd="1" destOrd="0" presId="urn:microsoft.com/office/officeart/2018/2/layout/IconVerticalSolidList"/>
    <dgm:cxn modelId="{186AA21F-290E-4090-99E4-7D28B977C335}" type="presParOf" srcId="{0C1846F1-C02B-46C7-B0CD-E16BA4286DBF}" destId="{D49FA6A3-DF13-4173-B126-EF73D23BB669}" srcOrd="2" destOrd="0" presId="urn:microsoft.com/office/officeart/2018/2/layout/IconVerticalSolidList"/>
    <dgm:cxn modelId="{A36B9D3B-4CB9-459D-9C1C-E2989849CF7C}" type="presParOf" srcId="{0C1846F1-C02B-46C7-B0CD-E16BA4286DBF}" destId="{A21013AD-17AD-4666-A154-86618CD29C4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6CFF158-690A-4874-8BFE-CB92E294DB30}" type="doc">
      <dgm:prSet loTypeId="urn:microsoft.com/office/officeart/2008/layout/LinedList" loCatId="list" qsTypeId="urn:microsoft.com/office/officeart/2005/8/quickstyle/simple5#3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A2751E66-3C6B-4ACC-BE96-9ACAE950CC51}">
      <dgm:prSet custT="1"/>
      <dgm:spPr/>
      <dgm:t>
        <a:bodyPr/>
        <a:lstStyle/>
        <a:p>
          <a:r>
            <a:rPr lang="en-US" sz="1800"/>
            <a:t>Learning a new piece of music; Learning any new skill</a:t>
          </a:r>
        </a:p>
      </dgm:t>
    </dgm:pt>
    <dgm:pt modelId="{092E268D-92FF-485A-9C53-0382EB6F377D}" type="parTrans" cxnId="{6AAB0B1A-AE07-4AF7-871A-534CE789C1F2}">
      <dgm:prSet/>
      <dgm:spPr/>
      <dgm:t>
        <a:bodyPr/>
        <a:lstStyle/>
        <a:p>
          <a:endParaRPr lang="en-US" sz="1600"/>
        </a:p>
      </dgm:t>
    </dgm:pt>
    <dgm:pt modelId="{D11B08CB-E029-44D5-8EB2-4DD4BD84EF88}" type="sibTrans" cxnId="{6AAB0B1A-AE07-4AF7-871A-534CE789C1F2}">
      <dgm:prSet/>
      <dgm:spPr/>
      <dgm:t>
        <a:bodyPr/>
        <a:lstStyle/>
        <a:p>
          <a:endParaRPr lang="en-US" sz="1600"/>
        </a:p>
      </dgm:t>
    </dgm:pt>
    <dgm:pt modelId="{D246CAF7-1536-4F8C-A1E9-4BC27B0ADB7D}">
      <dgm:prSet custT="1"/>
      <dgm:spPr/>
      <dgm:t>
        <a:bodyPr/>
        <a:lstStyle/>
        <a:p>
          <a:r>
            <a:rPr lang="en-US" sz="1800"/>
            <a:t>Participation in the School Musical</a:t>
          </a:r>
        </a:p>
      </dgm:t>
    </dgm:pt>
    <dgm:pt modelId="{B1D408FB-6B61-4223-8CB3-FBC3C9F390D7}" type="parTrans" cxnId="{55D89D76-897A-4184-9031-45B5763A448D}">
      <dgm:prSet/>
      <dgm:spPr/>
      <dgm:t>
        <a:bodyPr/>
        <a:lstStyle/>
        <a:p>
          <a:endParaRPr lang="en-US" sz="1600"/>
        </a:p>
      </dgm:t>
    </dgm:pt>
    <dgm:pt modelId="{B56831E3-31F9-43BE-B754-1C68B80B5B35}" type="sibTrans" cxnId="{55D89D76-897A-4184-9031-45B5763A448D}">
      <dgm:prSet/>
      <dgm:spPr/>
      <dgm:t>
        <a:bodyPr/>
        <a:lstStyle/>
        <a:p>
          <a:endParaRPr lang="en-US" sz="1600"/>
        </a:p>
      </dgm:t>
    </dgm:pt>
    <dgm:pt modelId="{C3904647-6F1A-4173-9F26-F12658E3396E}">
      <dgm:prSet custT="1"/>
      <dgm:spPr/>
      <dgm:t>
        <a:bodyPr/>
        <a:lstStyle/>
        <a:p>
          <a:r>
            <a:rPr lang="en-US" sz="1800"/>
            <a:t>Rebuilding or fixing a vehicle</a:t>
          </a:r>
        </a:p>
      </dgm:t>
    </dgm:pt>
    <dgm:pt modelId="{C4B5919F-42B0-4002-BFE4-BDFEADFEE7AA}" type="parTrans" cxnId="{A8766B84-3D67-40EC-B8C9-D0F094F3F64A}">
      <dgm:prSet/>
      <dgm:spPr/>
      <dgm:t>
        <a:bodyPr/>
        <a:lstStyle/>
        <a:p>
          <a:endParaRPr lang="en-US" sz="1600"/>
        </a:p>
      </dgm:t>
    </dgm:pt>
    <dgm:pt modelId="{C88E7C7D-C9A1-4092-A63F-0532CEAD9BDC}" type="sibTrans" cxnId="{A8766B84-3D67-40EC-B8C9-D0F094F3F64A}">
      <dgm:prSet/>
      <dgm:spPr/>
      <dgm:t>
        <a:bodyPr/>
        <a:lstStyle/>
        <a:p>
          <a:endParaRPr lang="en-US" sz="1600"/>
        </a:p>
      </dgm:t>
    </dgm:pt>
    <dgm:pt modelId="{6AF3CDDE-A3FD-4B7A-A22B-F3601386FF89}">
      <dgm:prSet custT="1"/>
      <dgm:spPr/>
      <dgm:t>
        <a:bodyPr/>
        <a:lstStyle/>
        <a:p>
          <a:r>
            <a:rPr lang="en-US" sz="1800"/>
            <a:t>An art/writing/photography etc. portfolio </a:t>
          </a:r>
        </a:p>
      </dgm:t>
    </dgm:pt>
    <dgm:pt modelId="{8040BC85-BC30-4047-8FB3-55BCAAEC8355}" type="parTrans" cxnId="{0352999F-995B-42BB-B403-9CECF17AC4BF}">
      <dgm:prSet/>
      <dgm:spPr/>
      <dgm:t>
        <a:bodyPr/>
        <a:lstStyle/>
        <a:p>
          <a:endParaRPr lang="en-US" sz="1600"/>
        </a:p>
      </dgm:t>
    </dgm:pt>
    <dgm:pt modelId="{AAD6C365-A194-41AF-A003-AEB4AED69A97}" type="sibTrans" cxnId="{0352999F-995B-42BB-B403-9CECF17AC4BF}">
      <dgm:prSet/>
      <dgm:spPr/>
      <dgm:t>
        <a:bodyPr/>
        <a:lstStyle/>
        <a:p>
          <a:endParaRPr lang="en-US" sz="1600"/>
        </a:p>
      </dgm:t>
    </dgm:pt>
    <dgm:pt modelId="{C1CFEECF-5F3A-4AE4-91BF-7FADDE34E131}">
      <dgm:prSet custT="1"/>
      <dgm:spPr/>
      <dgm:t>
        <a:bodyPr/>
        <a:lstStyle/>
        <a:p>
          <a:r>
            <a:rPr lang="en-US" sz="1800"/>
            <a:t>Inquiry project on a topic of choice</a:t>
          </a:r>
        </a:p>
      </dgm:t>
    </dgm:pt>
    <dgm:pt modelId="{38CFB375-76C7-4A2B-86EA-9630048578B0}" type="parTrans" cxnId="{E1173E90-B87E-44E6-8CBA-261EE53CAC92}">
      <dgm:prSet/>
      <dgm:spPr/>
      <dgm:t>
        <a:bodyPr/>
        <a:lstStyle/>
        <a:p>
          <a:endParaRPr lang="en-US" sz="1600"/>
        </a:p>
      </dgm:t>
    </dgm:pt>
    <dgm:pt modelId="{E5CB72D9-8992-41F5-A39C-3E930176A349}" type="sibTrans" cxnId="{E1173E90-B87E-44E6-8CBA-261EE53CAC92}">
      <dgm:prSet/>
      <dgm:spPr/>
      <dgm:t>
        <a:bodyPr/>
        <a:lstStyle/>
        <a:p>
          <a:endParaRPr lang="en-US" sz="1600"/>
        </a:p>
      </dgm:t>
    </dgm:pt>
    <dgm:pt modelId="{FA42B4F2-8AC2-475B-9464-AD3A71E8CDEA}">
      <dgm:prSet custT="1"/>
      <dgm:spPr/>
      <dgm:t>
        <a:bodyPr/>
        <a:lstStyle/>
        <a:p>
          <a:r>
            <a:rPr lang="en-US" sz="1800"/>
            <a:t>Extended investigation of your chosen career</a:t>
          </a:r>
        </a:p>
      </dgm:t>
    </dgm:pt>
    <dgm:pt modelId="{28F867F2-AFC9-43D6-B3CC-4185EA8117DB}" type="parTrans" cxnId="{F35CD639-8AA4-478A-A000-1E13EC5EAF07}">
      <dgm:prSet/>
      <dgm:spPr/>
      <dgm:t>
        <a:bodyPr/>
        <a:lstStyle/>
        <a:p>
          <a:endParaRPr lang="en-US" sz="1600"/>
        </a:p>
      </dgm:t>
    </dgm:pt>
    <dgm:pt modelId="{654A64D6-C75E-4685-A54F-BE3ED364C720}" type="sibTrans" cxnId="{F35CD639-8AA4-478A-A000-1E13EC5EAF07}">
      <dgm:prSet/>
      <dgm:spPr/>
      <dgm:t>
        <a:bodyPr/>
        <a:lstStyle/>
        <a:p>
          <a:endParaRPr lang="en-US" sz="1600"/>
        </a:p>
      </dgm:t>
    </dgm:pt>
    <dgm:pt modelId="{81480FE5-911C-4699-A8A9-6AB1F48F7D15}">
      <dgm:prSet custT="1"/>
      <dgm:spPr/>
      <dgm:t>
        <a:bodyPr/>
        <a:lstStyle/>
        <a:p>
          <a:r>
            <a:rPr lang="en-US" sz="1800"/>
            <a:t>Building a table or other furniture</a:t>
          </a:r>
        </a:p>
      </dgm:t>
    </dgm:pt>
    <dgm:pt modelId="{7027CF09-6290-4890-9654-4994916C56DA}" type="parTrans" cxnId="{CC95852E-5458-4150-917A-80C78A323354}">
      <dgm:prSet/>
      <dgm:spPr/>
      <dgm:t>
        <a:bodyPr/>
        <a:lstStyle/>
        <a:p>
          <a:endParaRPr lang="en-US" sz="1600"/>
        </a:p>
      </dgm:t>
    </dgm:pt>
    <dgm:pt modelId="{A304221D-A85B-4BEB-9714-3C742BF842DB}" type="sibTrans" cxnId="{CC95852E-5458-4150-917A-80C78A323354}">
      <dgm:prSet/>
      <dgm:spPr/>
      <dgm:t>
        <a:bodyPr/>
        <a:lstStyle/>
        <a:p>
          <a:endParaRPr lang="en-US" sz="1600"/>
        </a:p>
      </dgm:t>
    </dgm:pt>
    <dgm:pt modelId="{950EB351-CBEF-4D62-94BE-58CBC383FDC6}">
      <dgm:prSet custT="1"/>
      <dgm:spPr/>
      <dgm:t>
        <a:bodyPr/>
        <a:lstStyle/>
        <a:p>
          <a:r>
            <a:rPr lang="en-US" sz="1600"/>
            <a:t>Designing and implementing an athletic/personal training plan</a:t>
          </a:r>
        </a:p>
      </dgm:t>
    </dgm:pt>
    <dgm:pt modelId="{B5731D97-D3C0-4D82-9AE8-D5026530C583}" type="parTrans" cxnId="{81E06F41-58FD-417A-B634-60E74EFF823F}">
      <dgm:prSet/>
      <dgm:spPr/>
      <dgm:t>
        <a:bodyPr/>
        <a:lstStyle/>
        <a:p>
          <a:endParaRPr lang="en-US" sz="1600"/>
        </a:p>
      </dgm:t>
    </dgm:pt>
    <dgm:pt modelId="{B4F84248-1B36-4A90-A6E9-3F789979DAB2}" type="sibTrans" cxnId="{81E06F41-58FD-417A-B634-60E74EFF823F}">
      <dgm:prSet/>
      <dgm:spPr/>
      <dgm:t>
        <a:bodyPr/>
        <a:lstStyle/>
        <a:p>
          <a:endParaRPr lang="en-US" sz="1600"/>
        </a:p>
      </dgm:t>
    </dgm:pt>
    <dgm:pt modelId="{F777E85D-6AC8-4946-8CE4-BD1D45B07E3A}" type="pres">
      <dgm:prSet presAssocID="{B6CFF158-690A-4874-8BFE-CB92E294DB30}" presName="vert0" presStyleCnt="0">
        <dgm:presLayoutVars>
          <dgm:dir/>
          <dgm:animOne val="branch"/>
          <dgm:animLvl val="lvl"/>
        </dgm:presLayoutVars>
      </dgm:prSet>
      <dgm:spPr/>
    </dgm:pt>
    <dgm:pt modelId="{1C44F1B2-8336-4FA0-9CBF-5860525AD52F}" type="pres">
      <dgm:prSet presAssocID="{A2751E66-3C6B-4ACC-BE96-9ACAE950CC51}" presName="thickLine" presStyleLbl="alignNode1" presStyleIdx="0" presStyleCnt="8"/>
      <dgm:spPr/>
    </dgm:pt>
    <dgm:pt modelId="{2A97B249-E787-48C9-A029-A9E2F7A5776A}" type="pres">
      <dgm:prSet presAssocID="{A2751E66-3C6B-4ACC-BE96-9ACAE950CC51}" presName="horz1" presStyleCnt="0"/>
      <dgm:spPr/>
    </dgm:pt>
    <dgm:pt modelId="{5450B905-65B4-4E2B-9D75-0118C75D7F88}" type="pres">
      <dgm:prSet presAssocID="{A2751E66-3C6B-4ACC-BE96-9ACAE950CC51}" presName="tx1" presStyleLbl="revTx" presStyleIdx="0" presStyleCnt="8"/>
      <dgm:spPr/>
    </dgm:pt>
    <dgm:pt modelId="{73F7C9C1-46C6-4D2C-9F2E-653D1AEB0B3A}" type="pres">
      <dgm:prSet presAssocID="{A2751E66-3C6B-4ACC-BE96-9ACAE950CC51}" presName="vert1" presStyleCnt="0"/>
      <dgm:spPr/>
    </dgm:pt>
    <dgm:pt modelId="{0939527C-63D1-463C-8F12-AB0C97887D88}" type="pres">
      <dgm:prSet presAssocID="{D246CAF7-1536-4F8C-A1E9-4BC27B0ADB7D}" presName="thickLine" presStyleLbl="alignNode1" presStyleIdx="1" presStyleCnt="8"/>
      <dgm:spPr/>
    </dgm:pt>
    <dgm:pt modelId="{F1B11605-1541-47DB-BE78-626FF3A82C34}" type="pres">
      <dgm:prSet presAssocID="{D246CAF7-1536-4F8C-A1E9-4BC27B0ADB7D}" presName="horz1" presStyleCnt="0"/>
      <dgm:spPr/>
    </dgm:pt>
    <dgm:pt modelId="{8319C598-011C-4A5E-8C2E-9017B384DBC9}" type="pres">
      <dgm:prSet presAssocID="{D246CAF7-1536-4F8C-A1E9-4BC27B0ADB7D}" presName="tx1" presStyleLbl="revTx" presStyleIdx="1" presStyleCnt="8"/>
      <dgm:spPr/>
    </dgm:pt>
    <dgm:pt modelId="{2CA8B6DE-1C4B-4F95-9610-3F79BB759EE5}" type="pres">
      <dgm:prSet presAssocID="{D246CAF7-1536-4F8C-A1E9-4BC27B0ADB7D}" presName="vert1" presStyleCnt="0"/>
      <dgm:spPr/>
    </dgm:pt>
    <dgm:pt modelId="{4132A2B4-CEA0-4402-9AF3-B5A678194699}" type="pres">
      <dgm:prSet presAssocID="{C3904647-6F1A-4173-9F26-F12658E3396E}" presName="thickLine" presStyleLbl="alignNode1" presStyleIdx="2" presStyleCnt="8"/>
      <dgm:spPr/>
    </dgm:pt>
    <dgm:pt modelId="{796EBB0A-34B3-4B4B-B1F0-830785963D74}" type="pres">
      <dgm:prSet presAssocID="{C3904647-6F1A-4173-9F26-F12658E3396E}" presName="horz1" presStyleCnt="0"/>
      <dgm:spPr/>
    </dgm:pt>
    <dgm:pt modelId="{F7E992DE-C839-4CE2-8E5E-2FAE8C991416}" type="pres">
      <dgm:prSet presAssocID="{C3904647-6F1A-4173-9F26-F12658E3396E}" presName="tx1" presStyleLbl="revTx" presStyleIdx="2" presStyleCnt="8"/>
      <dgm:spPr/>
    </dgm:pt>
    <dgm:pt modelId="{200F6632-C836-48D1-A725-01F3690AB570}" type="pres">
      <dgm:prSet presAssocID="{C3904647-6F1A-4173-9F26-F12658E3396E}" presName="vert1" presStyleCnt="0"/>
      <dgm:spPr/>
    </dgm:pt>
    <dgm:pt modelId="{99BE6EF9-15D3-40FF-8144-0E54C23E6161}" type="pres">
      <dgm:prSet presAssocID="{6AF3CDDE-A3FD-4B7A-A22B-F3601386FF89}" presName="thickLine" presStyleLbl="alignNode1" presStyleIdx="3" presStyleCnt="8"/>
      <dgm:spPr/>
    </dgm:pt>
    <dgm:pt modelId="{71A44D0B-722E-4EAB-B854-7854F32FFA32}" type="pres">
      <dgm:prSet presAssocID="{6AF3CDDE-A3FD-4B7A-A22B-F3601386FF89}" presName="horz1" presStyleCnt="0"/>
      <dgm:spPr/>
    </dgm:pt>
    <dgm:pt modelId="{5C17628C-5744-45DF-ADAA-71CFF25C0B4A}" type="pres">
      <dgm:prSet presAssocID="{6AF3CDDE-A3FD-4B7A-A22B-F3601386FF89}" presName="tx1" presStyleLbl="revTx" presStyleIdx="3" presStyleCnt="8"/>
      <dgm:spPr/>
    </dgm:pt>
    <dgm:pt modelId="{9526E8B6-683C-4377-8C02-39A3A1893B9F}" type="pres">
      <dgm:prSet presAssocID="{6AF3CDDE-A3FD-4B7A-A22B-F3601386FF89}" presName="vert1" presStyleCnt="0"/>
      <dgm:spPr/>
    </dgm:pt>
    <dgm:pt modelId="{7DAFC7C8-F6A2-463C-A818-AF87D6BFDB3C}" type="pres">
      <dgm:prSet presAssocID="{C1CFEECF-5F3A-4AE4-91BF-7FADDE34E131}" presName="thickLine" presStyleLbl="alignNode1" presStyleIdx="4" presStyleCnt="8"/>
      <dgm:spPr/>
    </dgm:pt>
    <dgm:pt modelId="{72F10F78-9B75-43DB-8FF1-50BD8F4766F5}" type="pres">
      <dgm:prSet presAssocID="{C1CFEECF-5F3A-4AE4-91BF-7FADDE34E131}" presName="horz1" presStyleCnt="0"/>
      <dgm:spPr/>
    </dgm:pt>
    <dgm:pt modelId="{016D4FAA-4B98-4E60-976B-A308CABC8D00}" type="pres">
      <dgm:prSet presAssocID="{C1CFEECF-5F3A-4AE4-91BF-7FADDE34E131}" presName="tx1" presStyleLbl="revTx" presStyleIdx="4" presStyleCnt="8"/>
      <dgm:spPr/>
    </dgm:pt>
    <dgm:pt modelId="{20FE675B-E876-4A69-A8AD-01EE8B5D2815}" type="pres">
      <dgm:prSet presAssocID="{C1CFEECF-5F3A-4AE4-91BF-7FADDE34E131}" presName="vert1" presStyleCnt="0"/>
      <dgm:spPr/>
    </dgm:pt>
    <dgm:pt modelId="{E20A6B4C-ECC3-4612-9F0F-72BC49716904}" type="pres">
      <dgm:prSet presAssocID="{FA42B4F2-8AC2-475B-9464-AD3A71E8CDEA}" presName="thickLine" presStyleLbl="alignNode1" presStyleIdx="5" presStyleCnt="8"/>
      <dgm:spPr/>
    </dgm:pt>
    <dgm:pt modelId="{BBB04B5B-8EE5-4B99-B41D-631962E32DDD}" type="pres">
      <dgm:prSet presAssocID="{FA42B4F2-8AC2-475B-9464-AD3A71E8CDEA}" presName="horz1" presStyleCnt="0"/>
      <dgm:spPr/>
    </dgm:pt>
    <dgm:pt modelId="{0448657B-A878-4094-8C5D-79D330E69AA3}" type="pres">
      <dgm:prSet presAssocID="{FA42B4F2-8AC2-475B-9464-AD3A71E8CDEA}" presName="tx1" presStyleLbl="revTx" presStyleIdx="5" presStyleCnt="8"/>
      <dgm:spPr/>
    </dgm:pt>
    <dgm:pt modelId="{53F5EE2B-4EB7-4E59-B579-9BC873CD3408}" type="pres">
      <dgm:prSet presAssocID="{FA42B4F2-8AC2-475B-9464-AD3A71E8CDEA}" presName="vert1" presStyleCnt="0"/>
      <dgm:spPr/>
    </dgm:pt>
    <dgm:pt modelId="{AD33F664-7299-473B-9B41-61B65BF9BA99}" type="pres">
      <dgm:prSet presAssocID="{81480FE5-911C-4699-A8A9-6AB1F48F7D15}" presName="thickLine" presStyleLbl="alignNode1" presStyleIdx="6" presStyleCnt="8"/>
      <dgm:spPr/>
    </dgm:pt>
    <dgm:pt modelId="{89E7CD12-A75A-4FC2-ABD6-4583AD53671D}" type="pres">
      <dgm:prSet presAssocID="{81480FE5-911C-4699-A8A9-6AB1F48F7D15}" presName="horz1" presStyleCnt="0"/>
      <dgm:spPr/>
    </dgm:pt>
    <dgm:pt modelId="{7C072D99-1F6A-4003-8E79-BD0C24E204C8}" type="pres">
      <dgm:prSet presAssocID="{81480FE5-911C-4699-A8A9-6AB1F48F7D15}" presName="tx1" presStyleLbl="revTx" presStyleIdx="6" presStyleCnt="8"/>
      <dgm:spPr/>
    </dgm:pt>
    <dgm:pt modelId="{92721297-3DBB-4B02-8028-640189655B84}" type="pres">
      <dgm:prSet presAssocID="{81480FE5-911C-4699-A8A9-6AB1F48F7D15}" presName="vert1" presStyleCnt="0"/>
      <dgm:spPr/>
    </dgm:pt>
    <dgm:pt modelId="{5824F0A9-AE01-43AB-B37D-3D4BE436D371}" type="pres">
      <dgm:prSet presAssocID="{950EB351-CBEF-4D62-94BE-58CBC383FDC6}" presName="thickLine" presStyleLbl="alignNode1" presStyleIdx="7" presStyleCnt="8"/>
      <dgm:spPr/>
    </dgm:pt>
    <dgm:pt modelId="{F08FD1C3-9187-4D87-9830-4B6809A0DBDD}" type="pres">
      <dgm:prSet presAssocID="{950EB351-CBEF-4D62-94BE-58CBC383FDC6}" presName="horz1" presStyleCnt="0"/>
      <dgm:spPr/>
    </dgm:pt>
    <dgm:pt modelId="{7E6A5D14-1543-4ED6-BC58-F5399DE0A741}" type="pres">
      <dgm:prSet presAssocID="{950EB351-CBEF-4D62-94BE-58CBC383FDC6}" presName="tx1" presStyleLbl="revTx" presStyleIdx="7" presStyleCnt="8"/>
      <dgm:spPr/>
    </dgm:pt>
    <dgm:pt modelId="{A4697143-C32B-4F93-9906-893319EC8E7B}" type="pres">
      <dgm:prSet presAssocID="{950EB351-CBEF-4D62-94BE-58CBC383FDC6}" presName="vert1" presStyleCnt="0"/>
      <dgm:spPr/>
    </dgm:pt>
  </dgm:ptLst>
  <dgm:cxnLst>
    <dgm:cxn modelId="{6AAB0B1A-AE07-4AF7-871A-534CE789C1F2}" srcId="{B6CFF158-690A-4874-8BFE-CB92E294DB30}" destId="{A2751E66-3C6B-4ACC-BE96-9ACAE950CC51}" srcOrd="0" destOrd="0" parTransId="{092E268D-92FF-485A-9C53-0382EB6F377D}" sibTransId="{D11B08CB-E029-44D5-8EB2-4DD4BD84EF88}"/>
    <dgm:cxn modelId="{E4A02122-879F-4651-BD1F-A7C2F8516B19}" type="presOf" srcId="{C3904647-6F1A-4173-9F26-F12658E3396E}" destId="{F7E992DE-C839-4CE2-8E5E-2FAE8C991416}" srcOrd="0" destOrd="0" presId="urn:microsoft.com/office/officeart/2008/layout/LinedList"/>
    <dgm:cxn modelId="{CC95852E-5458-4150-917A-80C78A323354}" srcId="{B6CFF158-690A-4874-8BFE-CB92E294DB30}" destId="{81480FE5-911C-4699-A8A9-6AB1F48F7D15}" srcOrd="6" destOrd="0" parTransId="{7027CF09-6290-4890-9654-4994916C56DA}" sibTransId="{A304221D-A85B-4BEB-9714-3C742BF842DB}"/>
    <dgm:cxn modelId="{F35CD639-8AA4-478A-A000-1E13EC5EAF07}" srcId="{B6CFF158-690A-4874-8BFE-CB92E294DB30}" destId="{FA42B4F2-8AC2-475B-9464-AD3A71E8CDEA}" srcOrd="5" destOrd="0" parTransId="{28F867F2-AFC9-43D6-B3CC-4185EA8117DB}" sibTransId="{654A64D6-C75E-4685-A54F-BE3ED364C720}"/>
    <dgm:cxn modelId="{81E06F41-58FD-417A-B634-60E74EFF823F}" srcId="{B6CFF158-690A-4874-8BFE-CB92E294DB30}" destId="{950EB351-CBEF-4D62-94BE-58CBC383FDC6}" srcOrd="7" destOrd="0" parTransId="{B5731D97-D3C0-4D82-9AE8-D5026530C583}" sibTransId="{B4F84248-1B36-4A90-A6E9-3F789979DAB2}"/>
    <dgm:cxn modelId="{C6538F41-1C28-4590-BE2F-9AE9157C56A5}" type="presOf" srcId="{D246CAF7-1536-4F8C-A1E9-4BC27B0ADB7D}" destId="{8319C598-011C-4A5E-8C2E-9017B384DBC9}" srcOrd="0" destOrd="0" presId="urn:microsoft.com/office/officeart/2008/layout/LinedList"/>
    <dgm:cxn modelId="{B2E4E865-4B12-4C10-ADF6-D698E5E741F9}" type="presOf" srcId="{B6CFF158-690A-4874-8BFE-CB92E294DB30}" destId="{F777E85D-6AC8-4946-8CE4-BD1D45B07E3A}" srcOrd="0" destOrd="0" presId="urn:microsoft.com/office/officeart/2008/layout/LinedList"/>
    <dgm:cxn modelId="{2BFB146B-2E8C-4456-8555-C71950D7FCFA}" type="presOf" srcId="{6AF3CDDE-A3FD-4B7A-A22B-F3601386FF89}" destId="{5C17628C-5744-45DF-ADAA-71CFF25C0B4A}" srcOrd="0" destOrd="0" presId="urn:microsoft.com/office/officeart/2008/layout/LinedList"/>
    <dgm:cxn modelId="{7FF9454F-39FB-4D4B-A5CE-6D49035D97E4}" type="presOf" srcId="{950EB351-CBEF-4D62-94BE-58CBC383FDC6}" destId="{7E6A5D14-1543-4ED6-BC58-F5399DE0A741}" srcOrd="0" destOrd="0" presId="urn:microsoft.com/office/officeart/2008/layout/LinedList"/>
    <dgm:cxn modelId="{55D89D76-897A-4184-9031-45B5763A448D}" srcId="{B6CFF158-690A-4874-8BFE-CB92E294DB30}" destId="{D246CAF7-1536-4F8C-A1E9-4BC27B0ADB7D}" srcOrd="1" destOrd="0" parTransId="{B1D408FB-6B61-4223-8CB3-FBC3C9F390D7}" sibTransId="{B56831E3-31F9-43BE-B754-1C68B80B5B35}"/>
    <dgm:cxn modelId="{A8766B84-3D67-40EC-B8C9-D0F094F3F64A}" srcId="{B6CFF158-690A-4874-8BFE-CB92E294DB30}" destId="{C3904647-6F1A-4173-9F26-F12658E3396E}" srcOrd="2" destOrd="0" parTransId="{C4B5919F-42B0-4002-BFE4-BDFEADFEE7AA}" sibTransId="{C88E7C7D-C9A1-4092-A63F-0532CEAD9BDC}"/>
    <dgm:cxn modelId="{FF794889-7030-4F76-ADEE-840A32E81A89}" type="presOf" srcId="{C1CFEECF-5F3A-4AE4-91BF-7FADDE34E131}" destId="{016D4FAA-4B98-4E60-976B-A308CABC8D00}" srcOrd="0" destOrd="0" presId="urn:microsoft.com/office/officeart/2008/layout/LinedList"/>
    <dgm:cxn modelId="{E1173E90-B87E-44E6-8CBA-261EE53CAC92}" srcId="{B6CFF158-690A-4874-8BFE-CB92E294DB30}" destId="{C1CFEECF-5F3A-4AE4-91BF-7FADDE34E131}" srcOrd="4" destOrd="0" parTransId="{38CFB375-76C7-4A2B-86EA-9630048578B0}" sibTransId="{E5CB72D9-8992-41F5-A39C-3E930176A349}"/>
    <dgm:cxn modelId="{47DDD191-9359-4D1C-BD2F-D76881830509}" type="presOf" srcId="{A2751E66-3C6B-4ACC-BE96-9ACAE950CC51}" destId="{5450B905-65B4-4E2B-9D75-0118C75D7F88}" srcOrd="0" destOrd="0" presId="urn:microsoft.com/office/officeart/2008/layout/LinedList"/>
    <dgm:cxn modelId="{0352999F-995B-42BB-B403-9CECF17AC4BF}" srcId="{B6CFF158-690A-4874-8BFE-CB92E294DB30}" destId="{6AF3CDDE-A3FD-4B7A-A22B-F3601386FF89}" srcOrd="3" destOrd="0" parTransId="{8040BC85-BC30-4047-8FB3-55BCAAEC8355}" sibTransId="{AAD6C365-A194-41AF-A003-AEB4AED69A97}"/>
    <dgm:cxn modelId="{A1C60FA4-66D2-4F74-A8E5-336CFE0451D3}" type="presOf" srcId="{FA42B4F2-8AC2-475B-9464-AD3A71E8CDEA}" destId="{0448657B-A878-4094-8C5D-79D330E69AA3}" srcOrd="0" destOrd="0" presId="urn:microsoft.com/office/officeart/2008/layout/LinedList"/>
    <dgm:cxn modelId="{22D197ED-4A8C-474B-9493-A0EEE94B48ED}" type="presOf" srcId="{81480FE5-911C-4699-A8A9-6AB1F48F7D15}" destId="{7C072D99-1F6A-4003-8E79-BD0C24E204C8}" srcOrd="0" destOrd="0" presId="urn:microsoft.com/office/officeart/2008/layout/LinedList"/>
    <dgm:cxn modelId="{C419B1FD-04A1-4BDC-B462-7F3B75BCD9FF}" type="presParOf" srcId="{F777E85D-6AC8-4946-8CE4-BD1D45B07E3A}" destId="{1C44F1B2-8336-4FA0-9CBF-5860525AD52F}" srcOrd="0" destOrd="0" presId="urn:microsoft.com/office/officeart/2008/layout/LinedList"/>
    <dgm:cxn modelId="{FD45481C-3898-4740-82DB-C51F26DE92FD}" type="presParOf" srcId="{F777E85D-6AC8-4946-8CE4-BD1D45B07E3A}" destId="{2A97B249-E787-48C9-A029-A9E2F7A5776A}" srcOrd="1" destOrd="0" presId="urn:microsoft.com/office/officeart/2008/layout/LinedList"/>
    <dgm:cxn modelId="{7EE417DA-04B5-44BA-9EE1-03F2B8020D97}" type="presParOf" srcId="{2A97B249-E787-48C9-A029-A9E2F7A5776A}" destId="{5450B905-65B4-4E2B-9D75-0118C75D7F88}" srcOrd="0" destOrd="0" presId="urn:microsoft.com/office/officeart/2008/layout/LinedList"/>
    <dgm:cxn modelId="{FE9A77B9-B098-44E8-BAAD-7BA8BB60490F}" type="presParOf" srcId="{2A97B249-E787-48C9-A029-A9E2F7A5776A}" destId="{73F7C9C1-46C6-4D2C-9F2E-653D1AEB0B3A}" srcOrd="1" destOrd="0" presId="urn:microsoft.com/office/officeart/2008/layout/LinedList"/>
    <dgm:cxn modelId="{F1D8204E-8D8B-4B44-9671-3CA017FC1D17}" type="presParOf" srcId="{F777E85D-6AC8-4946-8CE4-BD1D45B07E3A}" destId="{0939527C-63D1-463C-8F12-AB0C97887D88}" srcOrd="2" destOrd="0" presId="urn:microsoft.com/office/officeart/2008/layout/LinedList"/>
    <dgm:cxn modelId="{35F59544-1D25-4C09-A507-12C084D07487}" type="presParOf" srcId="{F777E85D-6AC8-4946-8CE4-BD1D45B07E3A}" destId="{F1B11605-1541-47DB-BE78-626FF3A82C34}" srcOrd="3" destOrd="0" presId="urn:microsoft.com/office/officeart/2008/layout/LinedList"/>
    <dgm:cxn modelId="{F865A762-5D08-4981-A9E2-2335431DBE07}" type="presParOf" srcId="{F1B11605-1541-47DB-BE78-626FF3A82C34}" destId="{8319C598-011C-4A5E-8C2E-9017B384DBC9}" srcOrd="0" destOrd="0" presId="urn:microsoft.com/office/officeart/2008/layout/LinedList"/>
    <dgm:cxn modelId="{252DBA85-EA2A-4071-B818-B1497D53F84B}" type="presParOf" srcId="{F1B11605-1541-47DB-BE78-626FF3A82C34}" destId="{2CA8B6DE-1C4B-4F95-9610-3F79BB759EE5}" srcOrd="1" destOrd="0" presId="urn:microsoft.com/office/officeart/2008/layout/LinedList"/>
    <dgm:cxn modelId="{582AB04C-A352-490D-AF3E-38551117DF21}" type="presParOf" srcId="{F777E85D-6AC8-4946-8CE4-BD1D45B07E3A}" destId="{4132A2B4-CEA0-4402-9AF3-B5A678194699}" srcOrd="4" destOrd="0" presId="urn:microsoft.com/office/officeart/2008/layout/LinedList"/>
    <dgm:cxn modelId="{7806A8B0-6361-42C9-BA06-B5CB0BA4DCC6}" type="presParOf" srcId="{F777E85D-6AC8-4946-8CE4-BD1D45B07E3A}" destId="{796EBB0A-34B3-4B4B-B1F0-830785963D74}" srcOrd="5" destOrd="0" presId="urn:microsoft.com/office/officeart/2008/layout/LinedList"/>
    <dgm:cxn modelId="{D721C849-5896-4C82-BA3C-50573B28382E}" type="presParOf" srcId="{796EBB0A-34B3-4B4B-B1F0-830785963D74}" destId="{F7E992DE-C839-4CE2-8E5E-2FAE8C991416}" srcOrd="0" destOrd="0" presId="urn:microsoft.com/office/officeart/2008/layout/LinedList"/>
    <dgm:cxn modelId="{48D11F96-7919-4A00-8644-61D101D345BF}" type="presParOf" srcId="{796EBB0A-34B3-4B4B-B1F0-830785963D74}" destId="{200F6632-C836-48D1-A725-01F3690AB570}" srcOrd="1" destOrd="0" presId="urn:microsoft.com/office/officeart/2008/layout/LinedList"/>
    <dgm:cxn modelId="{52876F9D-2744-47AA-B6D6-CE9F5BD4D5E0}" type="presParOf" srcId="{F777E85D-6AC8-4946-8CE4-BD1D45B07E3A}" destId="{99BE6EF9-15D3-40FF-8144-0E54C23E6161}" srcOrd="6" destOrd="0" presId="urn:microsoft.com/office/officeart/2008/layout/LinedList"/>
    <dgm:cxn modelId="{6173A68E-42F9-4F9A-9E01-67EA8651BF7B}" type="presParOf" srcId="{F777E85D-6AC8-4946-8CE4-BD1D45B07E3A}" destId="{71A44D0B-722E-4EAB-B854-7854F32FFA32}" srcOrd="7" destOrd="0" presId="urn:microsoft.com/office/officeart/2008/layout/LinedList"/>
    <dgm:cxn modelId="{36FEC978-B688-485F-8452-3A25F9DEBF63}" type="presParOf" srcId="{71A44D0B-722E-4EAB-B854-7854F32FFA32}" destId="{5C17628C-5744-45DF-ADAA-71CFF25C0B4A}" srcOrd="0" destOrd="0" presId="urn:microsoft.com/office/officeart/2008/layout/LinedList"/>
    <dgm:cxn modelId="{22F8BE0A-4832-48EC-9ABB-20C7A9338BDF}" type="presParOf" srcId="{71A44D0B-722E-4EAB-B854-7854F32FFA32}" destId="{9526E8B6-683C-4377-8C02-39A3A1893B9F}" srcOrd="1" destOrd="0" presId="urn:microsoft.com/office/officeart/2008/layout/LinedList"/>
    <dgm:cxn modelId="{F8CE59FD-68E8-40DF-9CF6-F8512216BCA2}" type="presParOf" srcId="{F777E85D-6AC8-4946-8CE4-BD1D45B07E3A}" destId="{7DAFC7C8-F6A2-463C-A818-AF87D6BFDB3C}" srcOrd="8" destOrd="0" presId="urn:microsoft.com/office/officeart/2008/layout/LinedList"/>
    <dgm:cxn modelId="{F6B69CC9-E845-473E-A684-DF20295A1A78}" type="presParOf" srcId="{F777E85D-6AC8-4946-8CE4-BD1D45B07E3A}" destId="{72F10F78-9B75-43DB-8FF1-50BD8F4766F5}" srcOrd="9" destOrd="0" presId="urn:microsoft.com/office/officeart/2008/layout/LinedList"/>
    <dgm:cxn modelId="{53CDB021-730B-463B-8206-900B0582EF32}" type="presParOf" srcId="{72F10F78-9B75-43DB-8FF1-50BD8F4766F5}" destId="{016D4FAA-4B98-4E60-976B-A308CABC8D00}" srcOrd="0" destOrd="0" presId="urn:microsoft.com/office/officeart/2008/layout/LinedList"/>
    <dgm:cxn modelId="{B597081B-23CC-4A93-8612-F9BFA1F08104}" type="presParOf" srcId="{72F10F78-9B75-43DB-8FF1-50BD8F4766F5}" destId="{20FE675B-E876-4A69-A8AD-01EE8B5D2815}" srcOrd="1" destOrd="0" presId="urn:microsoft.com/office/officeart/2008/layout/LinedList"/>
    <dgm:cxn modelId="{8C9FFCE6-58CA-49D0-B005-0BE16848E494}" type="presParOf" srcId="{F777E85D-6AC8-4946-8CE4-BD1D45B07E3A}" destId="{E20A6B4C-ECC3-4612-9F0F-72BC49716904}" srcOrd="10" destOrd="0" presId="urn:microsoft.com/office/officeart/2008/layout/LinedList"/>
    <dgm:cxn modelId="{A376657B-75F6-4B65-86B3-DF18AF9A8DB1}" type="presParOf" srcId="{F777E85D-6AC8-4946-8CE4-BD1D45B07E3A}" destId="{BBB04B5B-8EE5-4B99-B41D-631962E32DDD}" srcOrd="11" destOrd="0" presId="urn:microsoft.com/office/officeart/2008/layout/LinedList"/>
    <dgm:cxn modelId="{90F2E598-5451-48F6-A05C-198DD18D6D84}" type="presParOf" srcId="{BBB04B5B-8EE5-4B99-B41D-631962E32DDD}" destId="{0448657B-A878-4094-8C5D-79D330E69AA3}" srcOrd="0" destOrd="0" presId="urn:microsoft.com/office/officeart/2008/layout/LinedList"/>
    <dgm:cxn modelId="{E162BBA8-B3DF-4D61-AA2B-AB7E30D4B83D}" type="presParOf" srcId="{BBB04B5B-8EE5-4B99-B41D-631962E32DDD}" destId="{53F5EE2B-4EB7-4E59-B579-9BC873CD3408}" srcOrd="1" destOrd="0" presId="urn:microsoft.com/office/officeart/2008/layout/LinedList"/>
    <dgm:cxn modelId="{DA65C765-0293-4FFB-98AD-0CB15A1FD896}" type="presParOf" srcId="{F777E85D-6AC8-4946-8CE4-BD1D45B07E3A}" destId="{AD33F664-7299-473B-9B41-61B65BF9BA99}" srcOrd="12" destOrd="0" presId="urn:microsoft.com/office/officeart/2008/layout/LinedList"/>
    <dgm:cxn modelId="{E479A9C0-2236-4A35-9EAC-426136EA9955}" type="presParOf" srcId="{F777E85D-6AC8-4946-8CE4-BD1D45B07E3A}" destId="{89E7CD12-A75A-4FC2-ABD6-4583AD53671D}" srcOrd="13" destOrd="0" presId="urn:microsoft.com/office/officeart/2008/layout/LinedList"/>
    <dgm:cxn modelId="{AE761FC7-59DC-4639-B26F-D2C3A60CF2D1}" type="presParOf" srcId="{89E7CD12-A75A-4FC2-ABD6-4583AD53671D}" destId="{7C072D99-1F6A-4003-8E79-BD0C24E204C8}" srcOrd="0" destOrd="0" presId="urn:microsoft.com/office/officeart/2008/layout/LinedList"/>
    <dgm:cxn modelId="{0E7A9D4F-EEDC-421A-96C7-E98A3D90DB7E}" type="presParOf" srcId="{89E7CD12-A75A-4FC2-ABD6-4583AD53671D}" destId="{92721297-3DBB-4B02-8028-640189655B84}" srcOrd="1" destOrd="0" presId="urn:microsoft.com/office/officeart/2008/layout/LinedList"/>
    <dgm:cxn modelId="{F8BBFCDE-ABDE-4DDC-9D18-9CF6ACFD77DB}" type="presParOf" srcId="{F777E85D-6AC8-4946-8CE4-BD1D45B07E3A}" destId="{5824F0A9-AE01-43AB-B37D-3D4BE436D371}" srcOrd="14" destOrd="0" presId="urn:microsoft.com/office/officeart/2008/layout/LinedList"/>
    <dgm:cxn modelId="{46C0E37E-CBA7-4F25-9017-3B1732BE0BB1}" type="presParOf" srcId="{F777E85D-6AC8-4946-8CE4-BD1D45B07E3A}" destId="{F08FD1C3-9187-4D87-9830-4B6809A0DBDD}" srcOrd="15" destOrd="0" presId="urn:microsoft.com/office/officeart/2008/layout/LinedList"/>
    <dgm:cxn modelId="{F3668466-B9B7-4A2D-860D-8975348DFA4B}" type="presParOf" srcId="{F08FD1C3-9187-4D87-9830-4B6809A0DBDD}" destId="{7E6A5D14-1543-4ED6-BC58-F5399DE0A741}" srcOrd="0" destOrd="0" presId="urn:microsoft.com/office/officeart/2008/layout/LinedList"/>
    <dgm:cxn modelId="{B8EEC54A-50A8-4818-BDF6-AD07C55AB3A5}" type="presParOf" srcId="{F08FD1C3-9187-4D87-9830-4B6809A0DBDD}" destId="{A4697143-C32B-4F93-9906-893319EC8E7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9C503B1-450C-4D95-9661-9A152211A48D}" type="doc">
      <dgm:prSet loTypeId="urn:microsoft.com/office/officeart/2018/2/layout/IconVerticalSolidList" loCatId="icon" qsTypeId="urn:microsoft.com/office/officeart/2005/8/quickstyle/simple1#15" qsCatId="simple" csTypeId="urn:microsoft.com/office/officeart/2005/8/colors/accent2_2#12" csCatId="accent2" phldr="1"/>
      <dgm:spPr/>
      <dgm:t>
        <a:bodyPr/>
        <a:lstStyle/>
        <a:p>
          <a:endParaRPr lang="en-US"/>
        </a:p>
      </dgm:t>
    </dgm:pt>
    <dgm:pt modelId="{03CF670D-8D3A-4C12-A5CA-D3B088CE52A0}">
      <dgm:prSet/>
      <dgm:spPr/>
      <dgm:t>
        <a:bodyPr/>
        <a:lstStyle/>
        <a:p>
          <a:r>
            <a:rPr lang="en-US"/>
            <a:t>Average Grade of 80% in your 1</a:t>
          </a:r>
          <a:r>
            <a:rPr lang="en-US" baseline="30000"/>
            <a:t>st</a:t>
          </a:r>
          <a:r>
            <a:rPr lang="en-US"/>
            <a:t> semester courses (min. 3) -&gt; Teacher nominations</a:t>
          </a:r>
        </a:p>
      </dgm:t>
    </dgm:pt>
    <dgm:pt modelId="{7542822F-779E-4F06-B100-38B11B6C60AF}" type="parTrans" cxnId="{E55968D6-4D33-4213-B69F-B417CCA075F5}">
      <dgm:prSet/>
      <dgm:spPr/>
      <dgm:t>
        <a:bodyPr/>
        <a:lstStyle/>
        <a:p>
          <a:endParaRPr lang="en-US"/>
        </a:p>
      </dgm:t>
    </dgm:pt>
    <dgm:pt modelId="{0C866477-9C17-4077-8A73-8B879A6C6850}" type="sibTrans" cxnId="{E55968D6-4D33-4213-B69F-B417CCA075F5}">
      <dgm:prSet/>
      <dgm:spPr/>
      <dgm:t>
        <a:bodyPr/>
        <a:lstStyle/>
        <a:p>
          <a:endParaRPr lang="en-US"/>
        </a:p>
      </dgm:t>
    </dgm:pt>
    <dgm:pt modelId="{A1F1FEEC-D921-4C29-B939-388939DC8635}">
      <dgm:prSet/>
      <dgm:spPr/>
      <dgm:t>
        <a:bodyPr/>
        <a:lstStyle/>
        <a:p>
          <a:r>
            <a:rPr lang="en-US"/>
            <a:t>Short listed candidates will create a video of why they should be chosen to represent the class of </a:t>
          </a:r>
          <a:r>
            <a:rPr lang="en-US">
              <a:latin typeface="Plantagenet Cherokee"/>
            </a:rPr>
            <a:t>2027</a:t>
          </a:r>
          <a:r>
            <a:rPr lang="en-US"/>
            <a:t>.</a:t>
          </a:r>
        </a:p>
      </dgm:t>
    </dgm:pt>
    <dgm:pt modelId="{E39405CF-F8E1-4591-AA34-99AB57138A42}" type="parTrans" cxnId="{8A3BB7AA-D690-4344-9F63-3A399DAACD5F}">
      <dgm:prSet/>
      <dgm:spPr/>
      <dgm:t>
        <a:bodyPr/>
        <a:lstStyle/>
        <a:p>
          <a:endParaRPr lang="en-US"/>
        </a:p>
      </dgm:t>
    </dgm:pt>
    <dgm:pt modelId="{7CFF491A-7A0C-4E4D-A992-8A88A2892843}" type="sibTrans" cxnId="{8A3BB7AA-D690-4344-9F63-3A399DAACD5F}">
      <dgm:prSet/>
      <dgm:spPr/>
      <dgm:t>
        <a:bodyPr/>
        <a:lstStyle/>
        <a:p>
          <a:endParaRPr lang="en-US"/>
        </a:p>
      </dgm:t>
    </dgm:pt>
    <dgm:pt modelId="{795E9219-5B91-40FC-AB4F-A2EA2B33F418}">
      <dgm:prSet/>
      <dgm:spPr/>
      <dgm:t>
        <a:bodyPr/>
        <a:lstStyle/>
        <a:p>
          <a:r>
            <a:rPr lang="en-US"/>
            <a:t>Grad Class Vote </a:t>
          </a:r>
        </a:p>
      </dgm:t>
    </dgm:pt>
    <dgm:pt modelId="{3752664B-83D1-4426-864A-4F8718F87325}" type="parTrans" cxnId="{FB0FE4E8-11D5-48CA-A17A-9A1D650B286B}">
      <dgm:prSet/>
      <dgm:spPr/>
      <dgm:t>
        <a:bodyPr/>
        <a:lstStyle/>
        <a:p>
          <a:endParaRPr lang="en-US"/>
        </a:p>
      </dgm:t>
    </dgm:pt>
    <dgm:pt modelId="{E54185E5-398B-41DF-BAAB-1CAE5A20A2FB}" type="sibTrans" cxnId="{FB0FE4E8-11D5-48CA-A17A-9A1D650B286B}">
      <dgm:prSet/>
      <dgm:spPr/>
      <dgm:t>
        <a:bodyPr/>
        <a:lstStyle/>
        <a:p>
          <a:endParaRPr lang="en-US"/>
        </a:p>
      </dgm:t>
    </dgm:pt>
    <dgm:pt modelId="{384BAB0C-9B4F-491B-9703-70DABDC1B6BE}" type="pres">
      <dgm:prSet presAssocID="{A9C503B1-450C-4D95-9661-9A152211A48D}" presName="root" presStyleCnt="0">
        <dgm:presLayoutVars>
          <dgm:dir/>
          <dgm:resizeHandles val="exact"/>
        </dgm:presLayoutVars>
      </dgm:prSet>
      <dgm:spPr/>
    </dgm:pt>
    <dgm:pt modelId="{2932BBDF-1288-4C4A-9D14-815E08043FC8}" type="pres">
      <dgm:prSet presAssocID="{03CF670D-8D3A-4C12-A5CA-D3B088CE52A0}" presName="compNode" presStyleCnt="0"/>
      <dgm:spPr/>
    </dgm:pt>
    <dgm:pt modelId="{3793C482-A453-4C92-A236-8F8C1D81057D}" type="pres">
      <dgm:prSet presAssocID="{03CF670D-8D3A-4C12-A5CA-D3B088CE52A0}" presName="bgRect" presStyleLbl="bgShp" presStyleIdx="0" presStyleCnt="3"/>
      <dgm:spPr/>
    </dgm:pt>
    <dgm:pt modelId="{BBD1E399-4909-4182-8BC4-73B2E7996548}" type="pres">
      <dgm:prSet presAssocID="{03CF670D-8D3A-4C12-A5CA-D3B088CE52A0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lackboard"/>
        </a:ext>
      </dgm:extLst>
    </dgm:pt>
    <dgm:pt modelId="{7DC76A53-5BEC-4439-BA6C-A44AD3CADE1A}" type="pres">
      <dgm:prSet presAssocID="{03CF670D-8D3A-4C12-A5CA-D3B088CE52A0}" presName="spaceRect" presStyleCnt="0"/>
      <dgm:spPr/>
    </dgm:pt>
    <dgm:pt modelId="{65187B9E-D266-4791-A34B-F7675A50AA95}" type="pres">
      <dgm:prSet presAssocID="{03CF670D-8D3A-4C12-A5CA-D3B088CE52A0}" presName="parTx" presStyleLbl="revTx" presStyleIdx="0" presStyleCnt="3">
        <dgm:presLayoutVars>
          <dgm:chMax val="0"/>
          <dgm:chPref val="0"/>
        </dgm:presLayoutVars>
      </dgm:prSet>
      <dgm:spPr/>
    </dgm:pt>
    <dgm:pt modelId="{93E4A281-09BD-486A-8940-EA32989CFFB6}" type="pres">
      <dgm:prSet presAssocID="{0C866477-9C17-4077-8A73-8B879A6C6850}" presName="sibTrans" presStyleCnt="0"/>
      <dgm:spPr/>
    </dgm:pt>
    <dgm:pt modelId="{A87BAD72-0CC8-4EE8-A15E-80FEBA080A8F}" type="pres">
      <dgm:prSet presAssocID="{A1F1FEEC-D921-4C29-B939-388939DC8635}" presName="compNode" presStyleCnt="0"/>
      <dgm:spPr/>
    </dgm:pt>
    <dgm:pt modelId="{0CD6B6AE-47BE-417F-8375-3EF56EF8D9BF}" type="pres">
      <dgm:prSet presAssocID="{A1F1FEEC-D921-4C29-B939-388939DC8635}" presName="bgRect" presStyleLbl="bgShp" presStyleIdx="1" presStyleCnt="3"/>
      <dgm:spPr/>
    </dgm:pt>
    <dgm:pt modelId="{CDF2CDE2-EBA2-410D-9B0E-F9138A05402F}" type="pres">
      <dgm:prSet presAssocID="{A1F1FEEC-D921-4C29-B939-388939DC8635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ideo camera"/>
        </a:ext>
      </dgm:extLst>
    </dgm:pt>
    <dgm:pt modelId="{FC241B2A-A36A-4A6A-A6B0-61C7640B72CD}" type="pres">
      <dgm:prSet presAssocID="{A1F1FEEC-D921-4C29-B939-388939DC8635}" presName="spaceRect" presStyleCnt="0"/>
      <dgm:spPr/>
    </dgm:pt>
    <dgm:pt modelId="{6AF850CE-2269-443F-B7C1-1A6A2D9BDD57}" type="pres">
      <dgm:prSet presAssocID="{A1F1FEEC-D921-4C29-B939-388939DC8635}" presName="parTx" presStyleLbl="revTx" presStyleIdx="1" presStyleCnt="3">
        <dgm:presLayoutVars>
          <dgm:chMax val="0"/>
          <dgm:chPref val="0"/>
        </dgm:presLayoutVars>
      </dgm:prSet>
      <dgm:spPr/>
    </dgm:pt>
    <dgm:pt modelId="{278DDAF1-E3A4-404B-9921-944188196ED5}" type="pres">
      <dgm:prSet presAssocID="{7CFF491A-7A0C-4E4D-A992-8A88A2892843}" presName="sibTrans" presStyleCnt="0"/>
      <dgm:spPr/>
    </dgm:pt>
    <dgm:pt modelId="{AA8E1E89-EAA4-4BD3-BA6D-4A9F8683BABD}" type="pres">
      <dgm:prSet presAssocID="{795E9219-5B91-40FC-AB4F-A2EA2B33F418}" presName="compNode" presStyleCnt="0"/>
      <dgm:spPr/>
    </dgm:pt>
    <dgm:pt modelId="{E6542DA7-0113-4098-ACF4-F18B2B0D42D4}" type="pres">
      <dgm:prSet presAssocID="{795E9219-5B91-40FC-AB4F-A2EA2B33F418}" presName="bgRect" presStyleLbl="bgShp" presStyleIdx="2" presStyleCnt="3"/>
      <dgm:spPr/>
    </dgm:pt>
    <dgm:pt modelId="{9FF8CA6D-D860-45CE-B085-1897913992E6}" type="pres">
      <dgm:prSet presAssocID="{795E9219-5B91-40FC-AB4F-A2EA2B33F418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79357BA6-975E-41C6-818F-0E4351816440}" type="pres">
      <dgm:prSet presAssocID="{795E9219-5B91-40FC-AB4F-A2EA2B33F418}" presName="spaceRect" presStyleCnt="0"/>
      <dgm:spPr/>
    </dgm:pt>
    <dgm:pt modelId="{19A163AD-9170-4606-98C2-39817835A0FA}" type="pres">
      <dgm:prSet presAssocID="{795E9219-5B91-40FC-AB4F-A2EA2B33F418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FF225A85-54B1-4A0D-9B35-BD32DB4CC7EB}" type="presOf" srcId="{A9C503B1-450C-4D95-9661-9A152211A48D}" destId="{384BAB0C-9B4F-491B-9703-70DABDC1B6BE}" srcOrd="0" destOrd="0" presId="urn:microsoft.com/office/officeart/2018/2/layout/IconVerticalSolidList"/>
    <dgm:cxn modelId="{8A3BB7AA-D690-4344-9F63-3A399DAACD5F}" srcId="{A9C503B1-450C-4D95-9661-9A152211A48D}" destId="{A1F1FEEC-D921-4C29-B939-388939DC8635}" srcOrd="1" destOrd="0" parTransId="{E39405CF-F8E1-4591-AA34-99AB57138A42}" sibTransId="{7CFF491A-7A0C-4E4D-A992-8A88A2892843}"/>
    <dgm:cxn modelId="{34110FB2-E059-42CE-9231-4C4E4231B8F8}" type="presOf" srcId="{795E9219-5B91-40FC-AB4F-A2EA2B33F418}" destId="{19A163AD-9170-4606-98C2-39817835A0FA}" srcOrd="0" destOrd="0" presId="urn:microsoft.com/office/officeart/2018/2/layout/IconVerticalSolidList"/>
    <dgm:cxn modelId="{9548A2B2-55AF-4571-B47A-57DC9E6FB3F5}" type="presOf" srcId="{A1F1FEEC-D921-4C29-B939-388939DC8635}" destId="{6AF850CE-2269-443F-B7C1-1A6A2D9BDD57}" srcOrd="0" destOrd="0" presId="urn:microsoft.com/office/officeart/2018/2/layout/IconVerticalSolidList"/>
    <dgm:cxn modelId="{E55968D6-4D33-4213-B69F-B417CCA075F5}" srcId="{A9C503B1-450C-4D95-9661-9A152211A48D}" destId="{03CF670D-8D3A-4C12-A5CA-D3B088CE52A0}" srcOrd="0" destOrd="0" parTransId="{7542822F-779E-4F06-B100-38B11B6C60AF}" sibTransId="{0C866477-9C17-4077-8A73-8B879A6C6850}"/>
    <dgm:cxn modelId="{FB0FE4E8-11D5-48CA-A17A-9A1D650B286B}" srcId="{A9C503B1-450C-4D95-9661-9A152211A48D}" destId="{795E9219-5B91-40FC-AB4F-A2EA2B33F418}" srcOrd="2" destOrd="0" parTransId="{3752664B-83D1-4426-864A-4F8718F87325}" sibTransId="{E54185E5-398B-41DF-BAAB-1CAE5A20A2FB}"/>
    <dgm:cxn modelId="{D0892FFB-B39B-4C7C-B78B-1D38F9A7157B}" type="presOf" srcId="{03CF670D-8D3A-4C12-A5CA-D3B088CE52A0}" destId="{65187B9E-D266-4791-A34B-F7675A50AA95}" srcOrd="0" destOrd="0" presId="urn:microsoft.com/office/officeart/2018/2/layout/IconVerticalSolidList"/>
    <dgm:cxn modelId="{67CAED83-08E8-4445-B7E7-88344EA49F7C}" type="presParOf" srcId="{384BAB0C-9B4F-491B-9703-70DABDC1B6BE}" destId="{2932BBDF-1288-4C4A-9D14-815E08043FC8}" srcOrd="0" destOrd="0" presId="urn:microsoft.com/office/officeart/2018/2/layout/IconVerticalSolidList"/>
    <dgm:cxn modelId="{B8155FF4-D743-4D9E-9328-9B78F3770F64}" type="presParOf" srcId="{2932BBDF-1288-4C4A-9D14-815E08043FC8}" destId="{3793C482-A453-4C92-A236-8F8C1D81057D}" srcOrd="0" destOrd="0" presId="urn:microsoft.com/office/officeart/2018/2/layout/IconVerticalSolidList"/>
    <dgm:cxn modelId="{61A29836-FFE1-43AB-A5AF-D4288A47A8A9}" type="presParOf" srcId="{2932BBDF-1288-4C4A-9D14-815E08043FC8}" destId="{BBD1E399-4909-4182-8BC4-73B2E7996548}" srcOrd="1" destOrd="0" presId="urn:microsoft.com/office/officeart/2018/2/layout/IconVerticalSolidList"/>
    <dgm:cxn modelId="{2DE656BD-35B1-463B-958C-AFD1E8D0C775}" type="presParOf" srcId="{2932BBDF-1288-4C4A-9D14-815E08043FC8}" destId="{7DC76A53-5BEC-4439-BA6C-A44AD3CADE1A}" srcOrd="2" destOrd="0" presId="urn:microsoft.com/office/officeart/2018/2/layout/IconVerticalSolidList"/>
    <dgm:cxn modelId="{DD8B8D3E-0276-46DE-961C-02D22D2B1562}" type="presParOf" srcId="{2932BBDF-1288-4C4A-9D14-815E08043FC8}" destId="{65187B9E-D266-4791-A34B-F7675A50AA95}" srcOrd="3" destOrd="0" presId="urn:microsoft.com/office/officeart/2018/2/layout/IconVerticalSolidList"/>
    <dgm:cxn modelId="{7906DB58-8ED7-4AFE-863C-A04F44F05E38}" type="presParOf" srcId="{384BAB0C-9B4F-491B-9703-70DABDC1B6BE}" destId="{93E4A281-09BD-486A-8940-EA32989CFFB6}" srcOrd="1" destOrd="0" presId="urn:microsoft.com/office/officeart/2018/2/layout/IconVerticalSolidList"/>
    <dgm:cxn modelId="{7938C9FB-30F9-47E4-A40C-107D29191655}" type="presParOf" srcId="{384BAB0C-9B4F-491B-9703-70DABDC1B6BE}" destId="{A87BAD72-0CC8-4EE8-A15E-80FEBA080A8F}" srcOrd="2" destOrd="0" presId="urn:microsoft.com/office/officeart/2018/2/layout/IconVerticalSolidList"/>
    <dgm:cxn modelId="{58410D0F-7312-4CD1-9304-73750E2842B1}" type="presParOf" srcId="{A87BAD72-0CC8-4EE8-A15E-80FEBA080A8F}" destId="{0CD6B6AE-47BE-417F-8375-3EF56EF8D9BF}" srcOrd="0" destOrd="0" presId="urn:microsoft.com/office/officeart/2018/2/layout/IconVerticalSolidList"/>
    <dgm:cxn modelId="{B73A9AF4-88EB-454F-90C8-7F4FAF5293F6}" type="presParOf" srcId="{A87BAD72-0CC8-4EE8-A15E-80FEBA080A8F}" destId="{CDF2CDE2-EBA2-410D-9B0E-F9138A05402F}" srcOrd="1" destOrd="0" presId="urn:microsoft.com/office/officeart/2018/2/layout/IconVerticalSolidList"/>
    <dgm:cxn modelId="{214A4DB1-B9E0-4E0E-92FA-2F26B8D866C7}" type="presParOf" srcId="{A87BAD72-0CC8-4EE8-A15E-80FEBA080A8F}" destId="{FC241B2A-A36A-4A6A-A6B0-61C7640B72CD}" srcOrd="2" destOrd="0" presId="urn:microsoft.com/office/officeart/2018/2/layout/IconVerticalSolidList"/>
    <dgm:cxn modelId="{861D75F3-6717-4A95-8014-20BF9A833754}" type="presParOf" srcId="{A87BAD72-0CC8-4EE8-A15E-80FEBA080A8F}" destId="{6AF850CE-2269-443F-B7C1-1A6A2D9BDD57}" srcOrd="3" destOrd="0" presId="urn:microsoft.com/office/officeart/2018/2/layout/IconVerticalSolidList"/>
    <dgm:cxn modelId="{F1C6312C-F1BB-44C6-91F5-D7BCC58AE935}" type="presParOf" srcId="{384BAB0C-9B4F-491B-9703-70DABDC1B6BE}" destId="{278DDAF1-E3A4-404B-9921-944188196ED5}" srcOrd="3" destOrd="0" presId="urn:microsoft.com/office/officeart/2018/2/layout/IconVerticalSolidList"/>
    <dgm:cxn modelId="{51ADB521-8E85-4014-B154-C553892CC2F2}" type="presParOf" srcId="{384BAB0C-9B4F-491B-9703-70DABDC1B6BE}" destId="{AA8E1E89-EAA4-4BD3-BA6D-4A9F8683BABD}" srcOrd="4" destOrd="0" presId="urn:microsoft.com/office/officeart/2018/2/layout/IconVerticalSolidList"/>
    <dgm:cxn modelId="{6A1C9D6E-8FD1-470B-A5FB-0D6E115E8F3C}" type="presParOf" srcId="{AA8E1E89-EAA4-4BD3-BA6D-4A9F8683BABD}" destId="{E6542DA7-0113-4098-ACF4-F18B2B0D42D4}" srcOrd="0" destOrd="0" presId="urn:microsoft.com/office/officeart/2018/2/layout/IconVerticalSolidList"/>
    <dgm:cxn modelId="{F41C6DE8-C95A-445B-9C78-D6028DB3759C}" type="presParOf" srcId="{AA8E1E89-EAA4-4BD3-BA6D-4A9F8683BABD}" destId="{9FF8CA6D-D860-45CE-B085-1897913992E6}" srcOrd="1" destOrd="0" presId="urn:microsoft.com/office/officeart/2018/2/layout/IconVerticalSolidList"/>
    <dgm:cxn modelId="{BDD45F7A-D213-4725-AB9D-9EC0AA9224E4}" type="presParOf" srcId="{AA8E1E89-EAA4-4BD3-BA6D-4A9F8683BABD}" destId="{79357BA6-975E-41C6-818F-0E4351816440}" srcOrd="2" destOrd="0" presId="urn:microsoft.com/office/officeart/2018/2/layout/IconVerticalSolidList"/>
    <dgm:cxn modelId="{A45A6DF2-B454-438B-BA73-52BF253BEE20}" type="presParOf" srcId="{AA8E1E89-EAA4-4BD3-BA6D-4A9F8683BABD}" destId="{19A163AD-9170-4606-98C2-39817835A0F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5EBDF9-505E-42EC-BA29-C141273C0338}">
      <dsp:nvSpPr>
        <dsp:cNvPr id="0" name=""/>
        <dsp:cNvSpPr/>
      </dsp:nvSpPr>
      <dsp:spPr>
        <a:xfrm>
          <a:off x="0" y="558"/>
          <a:ext cx="99822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44A7E1-A5C5-467B-B3AA-D987280C917F}">
      <dsp:nvSpPr>
        <dsp:cNvPr id="0" name=""/>
        <dsp:cNvSpPr/>
      </dsp:nvSpPr>
      <dsp:spPr>
        <a:xfrm>
          <a:off x="0" y="558"/>
          <a:ext cx="9982200" cy="9141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Calibri"/>
              <a:ea typeface="Calibri"/>
              <a:cs typeface="Calibri"/>
            </a:rPr>
            <a:t>James Zlatanov</a:t>
          </a:r>
          <a:r>
            <a:rPr lang="en-US" sz="2500" kern="1200">
              <a:latin typeface="Plantagenet Cherokee"/>
            </a:rPr>
            <a:t> </a:t>
          </a:r>
          <a:r>
            <a:rPr lang="en-US" sz="2500" kern="1200"/>
            <a:t>– Principal</a:t>
          </a:r>
        </a:p>
      </dsp:txBody>
      <dsp:txXfrm>
        <a:off x="0" y="558"/>
        <a:ext cx="9982200" cy="914176"/>
      </dsp:txXfrm>
    </dsp:sp>
    <dsp:sp modelId="{78F34644-9632-4EA3-9C33-280237135F6C}">
      <dsp:nvSpPr>
        <dsp:cNvPr id="0" name=""/>
        <dsp:cNvSpPr/>
      </dsp:nvSpPr>
      <dsp:spPr>
        <a:xfrm>
          <a:off x="0" y="914734"/>
          <a:ext cx="99822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1A6B18-D933-4DF2-8FCD-16CD8942B001}">
      <dsp:nvSpPr>
        <dsp:cNvPr id="0" name=""/>
        <dsp:cNvSpPr/>
      </dsp:nvSpPr>
      <dsp:spPr>
        <a:xfrm>
          <a:off x="0" y="914734"/>
          <a:ext cx="9982200" cy="9141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Plantagenet Cherokee"/>
            </a:rPr>
            <a:t> Rachel Friederich</a:t>
          </a:r>
          <a:r>
            <a:rPr lang="en-US" sz="2500" kern="1200"/>
            <a:t>– Vice-Principal</a:t>
          </a:r>
        </a:p>
      </dsp:txBody>
      <dsp:txXfrm>
        <a:off x="0" y="914734"/>
        <a:ext cx="9982200" cy="914176"/>
      </dsp:txXfrm>
    </dsp:sp>
    <dsp:sp modelId="{228CB980-97B7-42CF-AAB3-74479D127392}">
      <dsp:nvSpPr>
        <dsp:cNvPr id="0" name=""/>
        <dsp:cNvSpPr/>
      </dsp:nvSpPr>
      <dsp:spPr>
        <a:xfrm>
          <a:off x="0" y="1828911"/>
          <a:ext cx="99822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CC1FE7-7857-41F5-89B4-04E678402B6E}">
      <dsp:nvSpPr>
        <dsp:cNvPr id="0" name=""/>
        <dsp:cNvSpPr/>
      </dsp:nvSpPr>
      <dsp:spPr>
        <a:xfrm>
          <a:off x="0" y="1828911"/>
          <a:ext cx="9982200" cy="9141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+mn-lt"/>
            </a:rPr>
            <a:t>Stacey Noren - Grad Counsellor: Students with the last name A-K</a:t>
          </a:r>
        </a:p>
      </dsp:txBody>
      <dsp:txXfrm>
        <a:off x="0" y="1828911"/>
        <a:ext cx="9982200" cy="914176"/>
      </dsp:txXfrm>
    </dsp:sp>
    <dsp:sp modelId="{04AAAF27-BF8E-4DAA-8F85-D175C554A099}">
      <dsp:nvSpPr>
        <dsp:cNvPr id="0" name=""/>
        <dsp:cNvSpPr/>
      </dsp:nvSpPr>
      <dsp:spPr>
        <a:xfrm>
          <a:off x="0" y="2743088"/>
          <a:ext cx="99822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7430CF-2F12-4905-A6BA-3DE6AE9CB6A2}">
      <dsp:nvSpPr>
        <dsp:cNvPr id="0" name=""/>
        <dsp:cNvSpPr/>
      </dsp:nvSpPr>
      <dsp:spPr>
        <a:xfrm>
          <a:off x="0" y="2743088"/>
          <a:ext cx="9982200" cy="9141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+mn-lt"/>
            </a:rPr>
            <a:t>Ryan Chenard - Grad Counsellor: Students with the last name L-Z </a:t>
          </a:r>
        </a:p>
      </dsp:txBody>
      <dsp:txXfrm>
        <a:off x="0" y="2743088"/>
        <a:ext cx="9982200" cy="914176"/>
      </dsp:txXfrm>
    </dsp:sp>
    <dsp:sp modelId="{6FEC5CBD-B803-4D1F-A05A-DAA80B356AB2}">
      <dsp:nvSpPr>
        <dsp:cNvPr id="0" name=""/>
        <dsp:cNvSpPr/>
      </dsp:nvSpPr>
      <dsp:spPr>
        <a:xfrm>
          <a:off x="0" y="3657265"/>
          <a:ext cx="99822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908F87-A5D7-4E94-815C-DAF3B2A0615C}">
      <dsp:nvSpPr>
        <dsp:cNvPr id="0" name=""/>
        <dsp:cNvSpPr/>
      </dsp:nvSpPr>
      <dsp:spPr>
        <a:xfrm>
          <a:off x="0" y="3657265"/>
          <a:ext cx="9982200" cy="9141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Plantagenet Cherokee"/>
            </a:rPr>
            <a:t>Emma Moray/Angel Murphy</a:t>
          </a:r>
          <a:r>
            <a:rPr lang="en-US" sz="2500" kern="1200"/>
            <a:t> – Grad Coordinators/CLC12 Teachers</a:t>
          </a:r>
        </a:p>
      </dsp:txBody>
      <dsp:txXfrm>
        <a:off x="0" y="3657265"/>
        <a:ext cx="9982200" cy="9141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8E2D06-C76D-4A96-A7E5-C2A0889FA0F1}">
      <dsp:nvSpPr>
        <dsp:cNvPr id="0" name=""/>
        <dsp:cNvSpPr/>
      </dsp:nvSpPr>
      <dsp:spPr>
        <a:xfrm>
          <a:off x="662100" y="609749"/>
          <a:ext cx="1784250" cy="1784250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AFFF5E-BFDE-49A4-95C9-861A4F222AC3}">
      <dsp:nvSpPr>
        <dsp:cNvPr id="0" name=""/>
        <dsp:cNvSpPr/>
      </dsp:nvSpPr>
      <dsp:spPr>
        <a:xfrm>
          <a:off x="1042350" y="989999"/>
          <a:ext cx="1023750" cy="10237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48000" cap="flat" cmpd="thickThin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F5B12D-5F42-4ED8-AA71-36C1BBE566D1}">
      <dsp:nvSpPr>
        <dsp:cNvPr id="0" name=""/>
        <dsp:cNvSpPr/>
      </dsp:nvSpPr>
      <dsp:spPr>
        <a:xfrm>
          <a:off x="91725" y="2949750"/>
          <a:ext cx="2925000" cy="10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800" kern="1200"/>
            <a:t>Grade 10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800" kern="1200"/>
            <a:t>Numeracy</a:t>
          </a:r>
        </a:p>
      </dsp:txBody>
      <dsp:txXfrm>
        <a:off x="91725" y="2949750"/>
        <a:ext cx="2925000" cy="1012500"/>
      </dsp:txXfrm>
    </dsp:sp>
    <dsp:sp modelId="{9D7A1AE1-E5A4-40C4-BF28-1D46F50B6D6C}">
      <dsp:nvSpPr>
        <dsp:cNvPr id="0" name=""/>
        <dsp:cNvSpPr/>
      </dsp:nvSpPr>
      <dsp:spPr>
        <a:xfrm>
          <a:off x="4098975" y="609749"/>
          <a:ext cx="1784250" cy="1784250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F93CE0-FC98-4F8B-ADED-6E89A402BBF1}">
      <dsp:nvSpPr>
        <dsp:cNvPr id="0" name=""/>
        <dsp:cNvSpPr/>
      </dsp:nvSpPr>
      <dsp:spPr>
        <a:xfrm>
          <a:off x="4479225" y="989999"/>
          <a:ext cx="1023750" cy="10237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48000" cap="flat" cmpd="thickThin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5E8E34-C2A9-4D8B-BBF4-EDC613D7FE2A}">
      <dsp:nvSpPr>
        <dsp:cNvPr id="0" name=""/>
        <dsp:cNvSpPr/>
      </dsp:nvSpPr>
      <dsp:spPr>
        <a:xfrm>
          <a:off x="3528600" y="2949750"/>
          <a:ext cx="2925000" cy="10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800" kern="1200"/>
            <a:t>Grade 10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800" kern="1200"/>
            <a:t>Literacy</a:t>
          </a:r>
        </a:p>
      </dsp:txBody>
      <dsp:txXfrm>
        <a:off x="3528600" y="2949750"/>
        <a:ext cx="2925000" cy="1012500"/>
      </dsp:txXfrm>
    </dsp:sp>
    <dsp:sp modelId="{DA826B59-4792-4BF9-8372-0C08AA57529B}">
      <dsp:nvSpPr>
        <dsp:cNvPr id="0" name=""/>
        <dsp:cNvSpPr/>
      </dsp:nvSpPr>
      <dsp:spPr>
        <a:xfrm>
          <a:off x="7535850" y="609749"/>
          <a:ext cx="1784250" cy="1784250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169B0A-0E30-48C8-88C8-D76DA530F246}">
      <dsp:nvSpPr>
        <dsp:cNvPr id="0" name=""/>
        <dsp:cNvSpPr/>
      </dsp:nvSpPr>
      <dsp:spPr>
        <a:xfrm>
          <a:off x="7916100" y="989999"/>
          <a:ext cx="1023750" cy="10237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48000" cap="flat" cmpd="thickThin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A2D45B-764C-4542-BC4E-AAF9A99058AF}">
      <dsp:nvSpPr>
        <dsp:cNvPr id="0" name=""/>
        <dsp:cNvSpPr/>
      </dsp:nvSpPr>
      <dsp:spPr>
        <a:xfrm>
          <a:off x="6965475" y="2949750"/>
          <a:ext cx="2925000" cy="10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800" kern="1200"/>
            <a:t>Grade 12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800" kern="1200"/>
            <a:t>Literacy</a:t>
          </a:r>
        </a:p>
      </dsp:txBody>
      <dsp:txXfrm>
        <a:off x="6965475" y="2949750"/>
        <a:ext cx="2925000" cy="10125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7AAE4F-F12F-44EA-83F5-EFBECA886E03}">
      <dsp:nvSpPr>
        <dsp:cNvPr id="0" name=""/>
        <dsp:cNvSpPr/>
      </dsp:nvSpPr>
      <dsp:spPr>
        <a:xfrm>
          <a:off x="0" y="3441586"/>
          <a:ext cx="9982200" cy="112960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solidFill>
                <a:schemeClr val="tx1"/>
              </a:solidFill>
            </a:rPr>
            <a:t>Capstone Project is due on March 1</a:t>
          </a:r>
          <a:r>
            <a:rPr lang="en-US" sz="1900" kern="1200" baseline="30000">
              <a:solidFill>
                <a:schemeClr val="tx1"/>
              </a:solidFill>
            </a:rPr>
            <a:t>st</a:t>
          </a:r>
          <a:r>
            <a:rPr lang="en-US" sz="1900" kern="1200">
              <a:solidFill>
                <a:schemeClr val="tx1"/>
              </a:solidFill>
            </a:rPr>
            <a:t>.</a:t>
          </a:r>
        </a:p>
      </dsp:txBody>
      <dsp:txXfrm>
        <a:off x="0" y="3441586"/>
        <a:ext cx="9982200" cy="1129605"/>
      </dsp:txXfrm>
    </dsp:sp>
    <dsp:sp modelId="{E2823354-1ACA-42E1-B8C4-F10A51E8162F}">
      <dsp:nvSpPr>
        <dsp:cNvPr id="0" name=""/>
        <dsp:cNvSpPr/>
      </dsp:nvSpPr>
      <dsp:spPr>
        <a:xfrm rot="10800000">
          <a:off x="0" y="1721197"/>
          <a:ext cx="9982200" cy="1737333"/>
        </a:xfrm>
        <a:prstGeom prst="upArrowCallout">
          <a:avLst/>
        </a:prstGeom>
        <a:solidFill>
          <a:schemeClr val="accent6"/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solidFill>
                <a:schemeClr val="tx1"/>
              </a:solidFill>
            </a:rPr>
            <a:t>Students will complete FOUR progress journals as they work on their Capstone Project. They must also attach proof of progress. The Capstone project should take 40+ hours.</a:t>
          </a:r>
        </a:p>
      </dsp:txBody>
      <dsp:txXfrm rot="10800000">
        <a:off x="0" y="1721197"/>
        <a:ext cx="9982200" cy="1128867"/>
      </dsp:txXfrm>
    </dsp:sp>
    <dsp:sp modelId="{60DF50C7-8357-4C9A-83C6-90CF8E53D043}">
      <dsp:nvSpPr>
        <dsp:cNvPr id="0" name=""/>
        <dsp:cNvSpPr/>
      </dsp:nvSpPr>
      <dsp:spPr>
        <a:xfrm rot="10800000">
          <a:off x="0" y="808"/>
          <a:ext cx="9982200" cy="1737333"/>
        </a:xfrm>
        <a:prstGeom prst="upArrowCallout">
          <a:avLst/>
        </a:prstGeom>
        <a:solidFill>
          <a:schemeClr val="accent5"/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solidFill>
                <a:schemeClr val="tx1"/>
              </a:solidFill>
            </a:rPr>
            <a:t>Students can start the Capstone process anytime by first completing the Capstone Proposal assignment in Brightspace.</a:t>
          </a:r>
        </a:p>
      </dsp:txBody>
      <dsp:txXfrm rot="10800000">
        <a:off x="0" y="808"/>
        <a:ext cx="9982200" cy="112886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888D31-EDD6-4781-862F-6433D4C89B8A}">
      <dsp:nvSpPr>
        <dsp:cNvPr id="0" name=""/>
        <dsp:cNvSpPr/>
      </dsp:nvSpPr>
      <dsp:spPr>
        <a:xfrm>
          <a:off x="0" y="4462"/>
          <a:ext cx="9982200" cy="132346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1ACF78-792E-41BF-842B-4DEE2F78078C}">
      <dsp:nvSpPr>
        <dsp:cNvPr id="0" name=""/>
        <dsp:cNvSpPr/>
      </dsp:nvSpPr>
      <dsp:spPr>
        <a:xfrm>
          <a:off x="400349" y="302243"/>
          <a:ext cx="728619" cy="72790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48000" cap="flat" cmpd="thickThin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89C522-2476-409A-8008-D5DBA748DB13}">
      <dsp:nvSpPr>
        <dsp:cNvPr id="0" name=""/>
        <dsp:cNvSpPr/>
      </dsp:nvSpPr>
      <dsp:spPr>
        <a:xfrm>
          <a:off x="1529319" y="4462"/>
          <a:ext cx="8331257" cy="13247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204" tIns="140204" rIns="140204" bIns="140204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Students will then present their Capstone to a </a:t>
          </a:r>
          <a:r>
            <a:rPr lang="en-US" sz="2400" b="1" kern="1200"/>
            <a:t>mentor</a:t>
          </a:r>
          <a:r>
            <a:rPr lang="en-US" sz="2400" kern="1200"/>
            <a:t>. A copy of the rubric and information on how to present is in the assignment in Brightspace.</a:t>
          </a:r>
        </a:p>
      </dsp:txBody>
      <dsp:txXfrm>
        <a:off x="1529319" y="4462"/>
        <a:ext cx="8331257" cy="1324763"/>
      </dsp:txXfrm>
    </dsp:sp>
    <dsp:sp modelId="{1844DF41-72F6-498E-9D25-CB1CE2A78D7B}">
      <dsp:nvSpPr>
        <dsp:cNvPr id="0" name=""/>
        <dsp:cNvSpPr/>
      </dsp:nvSpPr>
      <dsp:spPr>
        <a:xfrm>
          <a:off x="0" y="1623618"/>
          <a:ext cx="9982200" cy="132346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4AEE16-BA8C-480E-BEE2-C42C708D6F3C}">
      <dsp:nvSpPr>
        <dsp:cNvPr id="0" name=""/>
        <dsp:cNvSpPr/>
      </dsp:nvSpPr>
      <dsp:spPr>
        <a:xfrm>
          <a:off x="400349" y="1921398"/>
          <a:ext cx="728619" cy="72790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48000" cap="flat" cmpd="thickThin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FD8594-069B-43D1-A66F-3424C2EE24F1}">
      <dsp:nvSpPr>
        <dsp:cNvPr id="0" name=""/>
        <dsp:cNvSpPr/>
      </dsp:nvSpPr>
      <dsp:spPr>
        <a:xfrm>
          <a:off x="1529319" y="1623618"/>
          <a:ext cx="8331257" cy="13247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204" tIns="140204" rIns="140204" bIns="140204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The Capstone presentation is not just presenting the project, but also reflecting on their development in the core competencies, and communicating their post-secondary plan.</a:t>
          </a:r>
        </a:p>
      </dsp:txBody>
      <dsp:txXfrm>
        <a:off x="1529319" y="1623618"/>
        <a:ext cx="8331257" cy="1324763"/>
      </dsp:txXfrm>
    </dsp:sp>
    <dsp:sp modelId="{64C2C309-88A8-43DF-BFDB-3FA969E8E633}">
      <dsp:nvSpPr>
        <dsp:cNvPr id="0" name=""/>
        <dsp:cNvSpPr/>
      </dsp:nvSpPr>
      <dsp:spPr>
        <a:xfrm>
          <a:off x="0" y="3242773"/>
          <a:ext cx="9982200" cy="132346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0FF933-73FD-4FDB-8327-0F755BAF073A}">
      <dsp:nvSpPr>
        <dsp:cNvPr id="0" name=""/>
        <dsp:cNvSpPr/>
      </dsp:nvSpPr>
      <dsp:spPr>
        <a:xfrm>
          <a:off x="400349" y="3540554"/>
          <a:ext cx="728619" cy="72790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48000" cap="flat" cmpd="thickThin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1013AD-17AD-4666-A154-86618CD29C46}">
      <dsp:nvSpPr>
        <dsp:cNvPr id="0" name=""/>
        <dsp:cNvSpPr/>
      </dsp:nvSpPr>
      <dsp:spPr>
        <a:xfrm>
          <a:off x="1529319" y="3242773"/>
          <a:ext cx="8331257" cy="13247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204" tIns="140204" rIns="140204" bIns="14020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Presentations must be complete by May 1</a:t>
          </a:r>
          <a:r>
            <a:rPr lang="en-US" sz="2500" kern="1200" baseline="30000"/>
            <a:t>st</a:t>
          </a:r>
          <a:r>
            <a:rPr lang="en-US" sz="2500" kern="1200"/>
            <a:t>.</a:t>
          </a:r>
        </a:p>
      </dsp:txBody>
      <dsp:txXfrm>
        <a:off x="1529319" y="3242773"/>
        <a:ext cx="8331257" cy="132476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44F1B2-8336-4FA0-9CBF-5860525AD52F}">
      <dsp:nvSpPr>
        <dsp:cNvPr id="0" name=""/>
        <dsp:cNvSpPr/>
      </dsp:nvSpPr>
      <dsp:spPr>
        <a:xfrm>
          <a:off x="0" y="0"/>
          <a:ext cx="609452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 w="63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450B905-65B4-4E2B-9D75-0118C75D7F88}">
      <dsp:nvSpPr>
        <dsp:cNvPr id="0" name=""/>
        <dsp:cNvSpPr/>
      </dsp:nvSpPr>
      <dsp:spPr>
        <a:xfrm>
          <a:off x="0" y="0"/>
          <a:ext cx="6094522" cy="571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Learning a new piece of music; Learning any new skill</a:t>
          </a:r>
        </a:p>
      </dsp:txBody>
      <dsp:txXfrm>
        <a:off x="0" y="0"/>
        <a:ext cx="6094522" cy="571500"/>
      </dsp:txXfrm>
    </dsp:sp>
    <dsp:sp modelId="{0939527C-63D1-463C-8F12-AB0C97887D88}">
      <dsp:nvSpPr>
        <dsp:cNvPr id="0" name=""/>
        <dsp:cNvSpPr/>
      </dsp:nvSpPr>
      <dsp:spPr>
        <a:xfrm>
          <a:off x="0" y="571500"/>
          <a:ext cx="609452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 w="63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319C598-011C-4A5E-8C2E-9017B384DBC9}">
      <dsp:nvSpPr>
        <dsp:cNvPr id="0" name=""/>
        <dsp:cNvSpPr/>
      </dsp:nvSpPr>
      <dsp:spPr>
        <a:xfrm>
          <a:off x="0" y="571500"/>
          <a:ext cx="6094522" cy="571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Participation in the School Musical</a:t>
          </a:r>
        </a:p>
      </dsp:txBody>
      <dsp:txXfrm>
        <a:off x="0" y="571500"/>
        <a:ext cx="6094522" cy="571500"/>
      </dsp:txXfrm>
    </dsp:sp>
    <dsp:sp modelId="{4132A2B4-CEA0-4402-9AF3-B5A678194699}">
      <dsp:nvSpPr>
        <dsp:cNvPr id="0" name=""/>
        <dsp:cNvSpPr/>
      </dsp:nvSpPr>
      <dsp:spPr>
        <a:xfrm>
          <a:off x="0" y="1143000"/>
          <a:ext cx="609452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 w="63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7E992DE-C839-4CE2-8E5E-2FAE8C991416}">
      <dsp:nvSpPr>
        <dsp:cNvPr id="0" name=""/>
        <dsp:cNvSpPr/>
      </dsp:nvSpPr>
      <dsp:spPr>
        <a:xfrm>
          <a:off x="0" y="1143000"/>
          <a:ext cx="6094522" cy="571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Rebuilding or fixing a vehicle</a:t>
          </a:r>
        </a:p>
      </dsp:txBody>
      <dsp:txXfrm>
        <a:off x="0" y="1143000"/>
        <a:ext cx="6094522" cy="571500"/>
      </dsp:txXfrm>
    </dsp:sp>
    <dsp:sp modelId="{99BE6EF9-15D3-40FF-8144-0E54C23E6161}">
      <dsp:nvSpPr>
        <dsp:cNvPr id="0" name=""/>
        <dsp:cNvSpPr/>
      </dsp:nvSpPr>
      <dsp:spPr>
        <a:xfrm>
          <a:off x="0" y="1714500"/>
          <a:ext cx="609452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 w="63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C17628C-5744-45DF-ADAA-71CFF25C0B4A}">
      <dsp:nvSpPr>
        <dsp:cNvPr id="0" name=""/>
        <dsp:cNvSpPr/>
      </dsp:nvSpPr>
      <dsp:spPr>
        <a:xfrm>
          <a:off x="0" y="1714500"/>
          <a:ext cx="6094522" cy="571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An art/writing/photography etc. portfolio </a:t>
          </a:r>
        </a:p>
      </dsp:txBody>
      <dsp:txXfrm>
        <a:off x="0" y="1714500"/>
        <a:ext cx="6094522" cy="571500"/>
      </dsp:txXfrm>
    </dsp:sp>
    <dsp:sp modelId="{7DAFC7C8-F6A2-463C-A818-AF87D6BFDB3C}">
      <dsp:nvSpPr>
        <dsp:cNvPr id="0" name=""/>
        <dsp:cNvSpPr/>
      </dsp:nvSpPr>
      <dsp:spPr>
        <a:xfrm>
          <a:off x="0" y="2286000"/>
          <a:ext cx="609452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 w="63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16D4FAA-4B98-4E60-976B-A308CABC8D00}">
      <dsp:nvSpPr>
        <dsp:cNvPr id="0" name=""/>
        <dsp:cNvSpPr/>
      </dsp:nvSpPr>
      <dsp:spPr>
        <a:xfrm>
          <a:off x="0" y="2286000"/>
          <a:ext cx="6094522" cy="571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Inquiry project on a topic of choice</a:t>
          </a:r>
        </a:p>
      </dsp:txBody>
      <dsp:txXfrm>
        <a:off x="0" y="2286000"/>
        <a:ext cx="6094522" cy="571500"/>
      </dsp:txXfrm>
    </dsp:sp>
    <dsp:sp modelId="{E20A6B4C-ECC3-4612-9F0F-72BC49716904}">
      <dsp:nvSpPr>
        <dsp:cNvPr id="0" name=""/>
        <dsp:cNvSpPr/>
      </dsp:nvSpPr>
      <dsp:spPr>
        <a:xfrm>
          <a:off x="0" y="2857500"/>
          <a:ext cx="609452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 w="63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448657B-A878-4094-8C5D-79D330E69AA3}">
      <dsp:nvSpPr>
        <dsp:cNvPr id="0" name=""/>
        <dsp:cNvSpPr/>
      </dsp:nvSpPr>
      <dsp:spPr>
        <a:xfrm>
          <a:off x="0" y="2857500"/>
          <a:ext cx="6094522" cy="571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Extended investigation of your chosen career</a:t>
          </a:r>
        </a:p>
      </dsp:txBody>
      <dsp:txXfrm>
        <a:off x="0" y="2857500"/>
        <a:ext cx="6094522" cy="571500"/>
      </dsp:txXfrm>
    </dsp:sp>
    <dsp:sp modelId="{AD33F664-7299-473B-9B41-61B65BF9BA99}">
      <dsp:nvSpPr>
        <dsp:cNvPr id="0" name=""/>
        <dsp:cNvSpPr/>
      </dsp:nvSpPr>
      <dsp:spPr>
        <a:xfrm>
          <a:off x="0" y="3429000"/>
          <a:ext cx="609452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 w="63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C072D99-1F6A-4003-8E79-BD0C24E204C8}">
      <dsp:nvSpPr>
        <dsp:cNvPr id="0" name=""/>
        <dsp:cNvSpPr/>
      </dsp:nvSpPr>
      <dsp:spPr>
        <a:xfrm>
          <a:off x="0" y="3429000"/>
          <a:ext cx="6094522" cy="571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Building a table or other furniture</a:t>
          </a:r>
        </a:p>
      </dsp:txBody>
      <dsp:txXfrm>
        <a:off x="0" y="3429000"/>
        <a:ext cx="6094522" cy="571500"/>
      </dsp:txXfrm>
    </dsp:sp>
    <dsp:sp modelId="{5824F0A9-AE01-43AB-B37D-3D4BE436D371}">
      <dsp:nvSpPr>
        <dsp:cNvPr id="0" name=""/>
        <dsp:cNvSpPr/>
      </dsp:nvSpPr>
      <dsp:spPr>
        <a:xfrm>
          <a:off x="0" y="4000500"/>
          <a:ext cx="609452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 w="63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E6A5D14-1543-4ED6-BC58-F5399DE0A741}">
      <dsp:nvSpPr>
        <dsp:cNvPr id="0" name=""/>
        <dsp:cNvSpPr/>
      </dsp:nvSpPr>
      <dsp:spPr>
        <a:xfrm>
          <a:off x="0" y="4000500"/>
          <a:ext cx="6094522" cy="571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Designing and implementing an athletic/personal training plan</a:t>
          </a:r>
        </a:p>
      </dsp:txBody>
      <dsp:txXfrm>
        <a:off x="0" y="4000500"/>
        <a:ext cx="6094522" cy="5715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93C482-A453-4C92-A236-8F8C1D81057D}">
      <dsp:nvSpPr>
        <dsp:cNvPr id="0" name=""/>
        <dsp:cNvSpPr/>
      </dsp:nvSpPr>
      <dsp:spPr>
        <a:xfrm>
          <a:off x="0" y="558"/>
          <a:ext cx="9982200" cy="130596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D1E399-4909-4182-8BC4-73B2E7996548}">
      <dsp:nvSpPr>
        <dsp:cNvPr id="0" name=""/>
        <dsp:cNvSpPr/>
      </dsp:nvSpPr>
      <dsp:spPr>
        <a:xfrm>
          <a:off x="395054" y="294400"/>
          <a:ext cx="718281" cy="71828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48000" cap="flat" cmpd="thickThin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187B9E-D266-4791-A34B-F7675A50AA95}">
      <dsp:nvSpPr>
        <dsp:cNvPr id="0" name=""/>
        <dsp:cNvSpPr/>
      </dsp:nvSpPr>
      <dsp:spPr>
        <a:xfrm>
          <a:off x="1508391" y="558"/>
          <a:ext cx="8473808" cy="1305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215" tIns="138215" rIns="138215" bIns="138215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Average Grade of 80% in your 1</a:t>
          </a:r>
          <a:r>
            <a:rPr lang="en-US" sz="2500" kern="1200" baseline="30000"/>
            <a:t>st</a:t>
          </a:r>
          <a:r>
            <a:rPr lang="en-US" sz="2500" kern="1200"/>
            <a:t> semester courses (min. 3) -&gt; Teacher nominations</a:t>
          </a:r>
        </a:p>
      </dsp:txBody>
      <dsp:txXfrm>
        <a:off x="1508391" y="558"/>
        <a:ext cx="8473808" cy="1305966"/>
      </dsp:txXfrm>
    </dsp:sp>
    <dsp:sp modelId="{0CD6B6AE-47BE-417F-8375-3EF56EF8D9BF}">
      <dsp:nvSpPr>
        <dsp:cNvPr id="0" name=""/>
        <dsp:cNvSpPr/>
      </dsp:nvSpPr>
      <dsp:spPr>
        <a:xfrm>
          <a:off x="0" y="1633016"/>
          <a:ext cx="9982200" cy="130596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F2CDE2-EBA2-410D-9B0E-F9138A05402F}">
      <dsp:nvSpPr>
        <dsp:cNvPr id="0" name=""/>
        <dsp:cNvSpPr/>
      </dsp:nvSpPr>
      <dsp:spPr>
        <a:xfrm>
          <a:off x="395054" y="1926859"/>
          <a:ext cx="718281" cy="71828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48000" cap="flat" cmpd="thickThin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F850CE-2269-443F-B7C1-1A6A2D9BDD57}">
      <dsp:nvSpPr>
        <dsp:cNvPr id="0" name=""/>
        <dsp:cNvSpPr/>
      </dsp:nvSpPr>
      <dsp:spPr>
        <a:xfrm>
          <a:off x="1508391" y="1633016"/>
          <a:ext cx="8473808" cy="1305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215" tIns="138215" rIns="138215" bIns="138215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Short listed candidates will create a video of why they should be chosen to represent the class of </a:t>
          </a:r>
          <a:r>
            <a:rPr lang="en-US" sz="2500" kern="1200">
              <a:latin typeface="Plantagenet Cherokee"/>
            </a:rPr>
            <a:t>2027</a:t>
          </a:r>
          <a:r>
            <a:rPr lang="en-US" sz="2500" kern="1200"/>
            <a:t>.</a:t>
          </a:r>
        </a:p>
      </dsp:txBody>
      <dsp:txXfrm>
        <a:off x="1508391" y="1633016"/>
        <a:ext cx="8473808" cy="1305966"/>
      </dsp:txXfrm>
    </dsp:sp>
    <dsp:sp modelId="{E6542DA7-0113-4098-ACF4-F18B2B0D42D4}">
      <dsp:nvSpPr>
        <dsp:cNvPr id="0" name=""/>
        <dsp:cNvSpPr/>
      </dsp:nvSpPr>
      <dsp:spPr>
        <a:xfrm>
          <a:off x="0" y="3265475"/>
          <a:ext cx="9982200" cy="130596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F8CA6D-D860-45CE-B085-1897913992E6}">
      <dsp:nvSpPr>
        <dsp:cNvPr id="0" name=""/>
        <dsp:cNvSpPr/>
      </dsp:nvSpPr>
      <dsp:spPr>
        <a:xfrm>
          <a:off x="395054" y="3559317"/>
          <a:ext cx="718281" cy="71828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48000" cap="flat" cmpd="thickThin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A163AD-9170-4606-98C2-39817835A0FA}">
      <dsp:nvSpPr>
        <dsp:cNvPr id="0" name=""/>
        <dsp:cNvSpPr/>
      </dsp:nvSpPr>
      <dsp:spPr>
        <a:xfrm>
          <a:off x="1508391" y="3265475"/>
          <a:ext cx="8473808" cy="1305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215" tIns="138215" rIns="138215" bIns="138215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Grad Class Vote </a:t>
          </a:r>
        </a:p>
      </dsp:txBody>
      <dsp:txXfrm>
        <a:off x="1508391" y="3265475"/>
        <a:ext cx="8473808" cy="13059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3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1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9/24/2026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5T17:54:24.9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21118 11432 16383 0 0,'-13'0'0'0'0,"-18"0"0"0"0,-16 0 0 0 0,-20-19 0 0 0,-31-27 0 0 0,-52-18 0 0 0,-39-12 0 0 0,-14 1 0 0 0,-18 1 0 0 0,9 11 0 0 0,21 18 0 0 0,36 16 0 0 0,25 13 0 0 0,21 9 0 0 0,24 6 0 0 0,18 3 0 0 0,15 1 0 0 0,10 0 0 0 0,4 0 0 0 0,4-1 0 0 0,-7 0 0 0 0,-8-2 0 0 0,-4 1 0 0 0,-5-1 0 0 0,-6 6 0 0 0,-5 3 0 0 0,3-1 0 0 0,-1-2 0 0 0,-9 12 0 0 0,-17 9 0 0 0,-12 0 0 0 0,-3-5 0 0 0,12-6 0 0 0,15-5 0 0 0,15-6 0 0 0,13 4 0 0 0,1 1 0 0 0,3 4 0 0 0,4 6 0 0 0,-4 1 0 0 0,-13 3 0 0 0,-9 10 0 0 0,-6 6 0 0 0,4-4 0 0 0,8-8 0 0 0,8-2 0 0 0,8 1 0 0 0,5 2 0 0 0,10 4 0 0 0,-2 8 0 0 0,-1-3 0 0 0,5 0 0 0 0,2-1 0 0 0,-1 6 0 0 0,-2 10 0 0 0,6 1 0 0 0,0 6 0 0 0,-9 5 0 0 0,3 4 0 0 0,6 5 0 0 0,8 1 0 0 0,1-4 0 0 0,-4 11 0 0 0,3 5 0 0 0,-3 8 0 0 0,3-7 0 0 0,-2-11 0 0 0,-4-5 0 0 0,2-9 0 0 0,6-9 0 0 0,4-6 0 0 0,6-6 0 0 0,3 4 0 0 0,3 1 0 0 0,1-2 0 0 0,1-2 0 0 0,0 6 0 0 0,0 0 0 0 0,0-2 0 0 0,0-1 0 0 0,-1 3 0 0 0,0 14 0 0 0,0 3 0 0 0,0 9 0 0 0,0-1 0 0 0,0-1 0 0 0,0 1 0 0 0,0 1 0 0 0,0-6 0 0 0,0 5 0 0 0,0-3 0 0 0,0-1 0 0 0,0-6 0 0 0,0-1 0 0 0,0-4 0 0 0,0 7 0 0 0,0 0 0 0 0,0 0 0 0 0,0-3 0 0 0,0 0 0 0 0,0 9 0 0 0,0 6 0 0 0,7 2 0 0 0,1-6 0 0 0,7 11 0 0 0,0 11 0 0 0,-1-5 0 0 0,2 2 0 0 0,5-9 0 0 0,0 2 0 0 0,2-1 0 0 0,4-2 0 0 0,-3-9 0 0 0,2-3 0 0 0,-5 5 0 0 0,9 4 0 0 0,-2-6 0 0 0,-6-9 0 0 0,1 4 0 0 0,9-3 0 0 0,-1-6 0 0 0,1-7 0 0 0,-5-6 0 0 0,6-4 0 0 0,4 4 0 0 0,2-7 0 0 0,1 3 0 0 0,0-5 0 0 0,-6-3 0 0 0,-3-7 0 0 0,-7-3 0 0 0,0-4 0 0 0,2 6 0 0 0,3 0 0 0 0,3-6 0 0 0,3-6 0 0 0,1-6 0 0 0,2-4 0 0 0,8-3 0 0 0,2-2 0 0 0,5 0 0 0 0,15-2 0 0 0,14 1 0 0 0,7 0 0 0 0,2 1 0 0 0,4-1 0 0 0,6 1 0 0 0,5 0 0 0 0,-2 0 0 0 0,1-7 0 0 0,-11-1 0 0 0,-8 0 0 0 0,0 1 0 0 0,-7-4 0 0 0,-11-1 0 0 0,-10 2 0 0 0,-2-4 0 0 0,-4 1 0 0 0,2 2 0 0 0,5 3 0 0 0,-1 3 0 0 0,3 2 0 0 0,-2-4 0 0 0,-6-2 0 0 0,3 1 0 0 0,-3 2 0 0 0,4 2 0 0 0,-3 1 0 0 0,4-5 0 0 0,-2-1 0 0 0,-4-5 0 0 0,-4-2 0 0 0,-4-3 0 0 0,4-5 0 0 0,0 1 0 0 0,-1 4 0 0 0,4-7 0 0 0,0 1 0 0 0,-2 4 0 0 0,4 0 0 0 0,12-11 0 0 0,-5-5 0 0 0,1 3 0 0 0,-4 1 0 0 0,-4 6 0 0 0,-6 7 0 0 0,3 8 0 0 0,-1-8 0 0 0,-1 0 0 0 0,9-10 0 0 0,16-6 0 0 0,2-11 0 0 0,0 4 0 0 0,-11 1 0 0 0,-4-4 0 0 0,0-8 0 0 0,-9-1 0 0 0,-7-4 0 0 0,2-6 0 0 0,0 2 0 0 0,11-14 0 0 0,-3-1 0 0 0,2-7 0 0 0,-3-1 0 0 0,-3 0 0 0 0,-3 8 0 0 0,-10 11 0 0 0,-12 4 0 0 0,-9-1 0 0 0,-2 11 0 0 0,4 8 0 0 0,-1 5 0 0 0,-4-4 0 0 0,-3-1 0 0 0,-5-6 0 0 0,-2-1 0 0 0,-2 3 0 0 0,-1-12 0 0 0,6 6 0 0 0,2-1 0 0 0,0 2 0 0 0,-2-2 0 0 0,-8-12 0 0 0,-11-14 0 0 0,-2-12 0 0 0,0-4 0 0 0,-16-4 0 0 0,-10 2 0 0 0,-4-2 0 0 0,-7 3 0 0 0,-2-1 0 0 0,2 17 0 0 0,3-4 0 0 0,-3-7 0 0 0,7 0 0 0 0,12-4 0 0 0,-3 8 0 0 0,0 13 0 0 0,4-1 0 0 0,3 1 0 0 0,5 0 0 0 0,0 7 0 0 0,5 1 0 0 0,-1 14 0 0 0,2 8 0 0 0,5 7 0 0 0,4 3 0 0 0,4 1 0 0 0,3 1 0 0 0,2-1 0 0 0,0-1 0 0 0,1 0 0 0 0,-7-1 0 0 0,-2 0 0 0 0,1 0 0 0 0,0-1 0 0 0,3 1 0 0 0,1-1 0 0 0,1 1 0 0 0,2-1 0 0 0,0 0 0 0 0,0 1 0 0 0,0-1 0 0 0,1 1 0 0 0,-1-1 0 0 0,0 1 0 0 0,0-1 0 0 0,0 1 0 0 0,0 0 0 0 0,0-1 0 0 0,-6 1 0 0 0,-3 6 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9/24/2026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23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Student presentation – End slide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9362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Parent presentation – End slide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1952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9/24/2026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9/24/2026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9/24/2026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9/24/2026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9/24/2026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9/24/2026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9/24/2026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9/24/2026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9/24/2026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9/24/2026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42B9-E7C5-40AE-8FD6-D249E19B338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0D623-663A-4DD3-BEDC-266D0C933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770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42B9-E7C5-40AE-8FD6-D249E19B338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0D623-663A-4DD3-BEDC-266D0C933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3470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42B9-E7C5-40AE-8FD6-D249E19B338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0D623-663A-4DD3-BEDC-266D0C933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5891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42B9-E7C5-40AE-8FD6-D249E19B338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0D623-663A-4DD3-BEDC-266D0C933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6950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42B9-E7C5-40AE-8FD6-D249E19B338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0D623-663A-4DD3-BEDC-266D0C933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093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42B9-E7C5-40AE-8FD6-D249E19B338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0D623-663A-4DD3-BEDC-266D0C933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0819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42B9-E7C5-40AE-8FD6-D249E19B338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0D623-663A-4DD3-BEDC-266D0C933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4143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42B9-E7C5-40AE-8FD6-D249E19B338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0D623-663A-4DD3-BEDC-266D0C933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1415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42B9-E7C5-40AE-8FD6-D249E19B338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0D623-663A-4DD3-BEDC-266D0C933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0678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42B9-E7C5-40AE-8FD6-D249E19B338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0D623-663A-4DD3-BEDC-266D0C933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5675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42B9-E7C5-40AE-8FD6-D249E19B338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0D623-663A-4DD3-BEDC-266D0C933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054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B42B9-E7C5-40AE-8FD6-D249E19B338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0D623-663A-4DD3-BEDC-266D0C933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436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plannerbc.ca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ceid.ca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StudentTranscripts.gov.bc.ca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freeology.com/writing/5-paragraph-essay-checklist/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creativecommons.org/licenses/by-nc-sa/3.0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21437" y="2292094"/>
            <a:ext cx="6217513" cy="2219691"/>
          </a:xfrm>
        </p:spPr>
        <p:txBody>
          <a:bodyPr anchor="ctr"/>
          <a:lstStyle/>
          <a:p>
            <a:r>
              <a:rPr lang="en-US"/>
              <a:t>Grad 2026</a:t>
            </a:r>
            <a:br>
              <a:rPr lang="en-US"/>
            </a:br>
            <a:r>
              <a:rPr lang="en-US"/>
              <a:t>Assembly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en-US"/>
              <a:t>Tuesday September 22nd</a:t>
            </a:r>
          </a:p>
        </p:txBody>
      </p:sp>
      <p:pic>
        <p:nvPicPr>
          <p:cNvPr id="4" name="Picture Placeholder 3" descr="Back view of graduates in an outdoor graduation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1" r="8771"/>
          <a:stretch/>
        </p:blipFill>
        <p:spPr/>
      </p:pic>
    </p:spTree>
    <p:extLst>
      <p:ext uri="{BB962C8B-B14F-4D97-AF65-F5344CB8AC3E}">
        <p14:creationId xmlns:p14="http://schemas.microsoft.com/office/powerpoint/2010/main" val="280531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21437" y="2292094"/>
            <a:ext cx="6217513" cy="2219691"/>
          </a:xfrm>
        </p:spPr>
        <p:txBody>
          <a:bodyPr anchor="ctr"/>
          <a:lstStyle/>
          <a:p>
            <a:r>
              <a:rPr lang="en-US"/>
              <a:t>Grad Family</a:t>
            </a:r>
            <a:br>
              <a:rPr lang="en-US"/>
            </a:br>
            <a:r>
              <a:rPr lang="en-US"/>
              <a:t>Info Night 2026/27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en-US"/>
              <a:t>Tuesday, September 22nd</a:t>
            </a:r>
          </a:p>
        </p:txBody>
      </p:sp>
      <p:pic>
        <p:nvPicPr>
          <p:cNvPr id="4" name="Picture Placeholder 3" descr="Back view of graduates in an outdoor graduation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1" r="8771"/>
          <a:stretch/>
        </p:blipFill>
        <p:spPr/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F70EB-FD10-C052-BF55-96782D464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en-US"/>
              <a:t>Introductions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1E84732-F641-9C6F-86E3-57FB93872E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5134104"/>
              </p:ext>
            </p:extLst>
          </p:nvPr>
        </p:nvGraphicFramePr>
        <p:xfrm>
          <a:off x="1104900" y="1600200"/>
          <a:ext cx="99822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1029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DC518-6401-5816-244F-9EE622EA8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/>
          <a:p>
            <a:r>
              <a:rPr lang="en-US"/>
              <a:t>Info from Counselling</a:t>
            </a:r>
          </a:p>
        </p:txBody>
      </p:sp>
    </p:spTree>
    <p:extLst>
      <p:ext uri="{BB962C8B-B14F-4D97-AF65-F5344CB8AC3E}">
        <p14:creationId xmlns:p14="http://schemas.microsoft.com/office/powerpoint/2010/main" val="2606882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97823-1289-4C65-3754-3D5885806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en-US" sz="4000"/>
              <a:t>Timberline Website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C620A87-62E1-E30C-EFD5-C9158A0328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104900" y="1715072"/>
            <a:ext cx="9982200" cy="4342255"/>
          </a:xfrm>
          <a:noFill/>
        </p:spPr>
      </p:pic>
    </p:spTree>
    <p:extLst>
      <p:ext uri="{BB962C8B-B14F-4D97-AF65-F5344CB8AC3E}">
        <p14:creationId xmlns:p14="http://schemas.microsoft.com/office/powerpoint/2010/main" val="375501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81949-E2AD-70B0-92D4-24949AFF6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en-US" sz="4000"/>
              <a:t>Grad Letters/Credit Verification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2C554F-F2B5-1191-8EF5-23D2FB13DD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n-US" sz="2800"/>
              <a:t>Sent home with November report card and again in the spring. </a:t>
            </a:r>
          </a:p>
        </p:txBody>
      </p:sp>
      <p:pic>
        <p:nvPicPr>
          <p:cNvPr id="6" name="Picture 5" descr="A screen shot of a document&#10;&#10;Description automatically generated">
            <a:extLst>
              <a:ext uri="{FF2B5EF4-FFF2-40B4-BE49-F238E27FC236}">
                <a16:creationId xmlns:a16="http://schemas.microsoft.com/office/drawing/2014/main" id="{864E050D-33AA-7F5B-DC4F-937E7F71B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112" y="1600199"/>
            <a:ext cx="6328029" cy="4572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07765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4FD56-1283-68A5-C776-D65BF8CD7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Ways to earn additional credits...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900BA4-93D8-47E0-F870-D24831892628}"/>
              </a:ext>
            </a:extLst>
          </p:cNvPr>
          <p:cNvSpPr txBox="1"/>
          <p:nvPr/>
        </p:nvSpPr>
        <p:spPr>
          <a:xfrm>
            <a:off x="1341120" y="2255520"/>
            <a:ext cx="9144000" cy="32316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/>
              <a:t>Out of timetable credits – Leadership, Yearbook, Guitar, Stagecraft</a:t>
            </a:r>
          </a:p>
          <a:p>
            <a:endParaRPr lang="en-US" sz="2400"/>
          </a:p>
          <a:p>
            <a:r>
              <a:rPr lang="en-US" sz="2400"/>
              <a:t>Work Experience – Summer Wex </a:t>
            </a:r>
          </a:p>
          <a:p>
            <a:endParaRPr lang="en-US" sz="2400"/>
          </a:p>
          <a:p>
            <a:r>
              <a:rPr lang="en-US" sz="2400"/>
              <a:t>External Credits – First aid, provincial and national sports teams, ICBC driver's course etc...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89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33ED2B1-F94D-DDE4-38F3-B36BFCE97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en-US" sz="4000"/>
              <a:t>Online Courses</a:t>
            </a:r>
            <a:endParaRPr lang="en-CA" sz="400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DEAA4F-371A-366B-F3D5-A5976C4531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717402" cy="45720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800"/>
              <a:t>Completed by June 1</a:t>
            </a:r>
            <a:r>
              <a:rPr lang="en-US" sz="2800" baseline="30000"/>
              <a:t>st</a:t>
            </a:r>
            <a:r>
              <a:rPr lang="en-US" sz="2800"/>
              <a:t>, 2027</a:t>
            </a:r>
            <a:endParaRPr lang="en-CA" sz="2800"/>
          </a:p>
        </p:txBody>
      </p:sp>
      <p:pic>
        <p:nvPicPr>
          <p:cNvPr id="9" name="Picture 8" descr="Close-up of woman's hands typing and using a trackpad on a laptop with mug">
            <a:extLst>
              <a:ext uri="{FF2B5EF4-FFF2-40B4-BE49-F238E27FC236}">
                <a16:creationId xmlns:a16="http://schemas.microsoft.com/office/drawing/2014/main" id="{D1FD910A-489D-1C55-E823-826D55B8DE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91" r="33069"/>
          <a:stretch/>
        </p:blipFill>
        <p:spPr>
          <a:xfrm>
            <a:off x="5890368" y="1600200"/>
            <a:ext cx="5195214" cy="43620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9831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F76EA-9D77-5BEA-B348-FC18311FD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en-US" sz="4000"/>
              <a:t>Provincial Assessments</a:t>
            </a:r>
          </a:p>
        </p:txBody>
      </p:sp>
      <p:graphicFrame>
        <p:nvGraphicFramePr>
          <p:cNvPr id="9" name="Content Placeholder 6">
            <a:extLst>
              <a:ext uri="{FF2B5EF4-FFF2-40B4-BE49-F238E27FC236}">
                <a16:creationId xmlns:a16="http://schemas.microsoft.com/office/drawing/2014/main" id="{69D9CB82-95F5-45D1-2774-EA7E96C64E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7811524"/>
              </p:ext>
            </p:extLst>
          </p:nvPr>
        </p:nvGraphicFramePr>
        <p:xfrm>
          <a:off x="1104900" y="1600200"/>
          <a:ext cx="99822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6856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BA03-383A-9AE7-8686-16F95426A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Study Blocks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C1FD8-7928-5915-5E83-68607412A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en-US" sz="2400"/>
              <a:t>Study blocks need approval from home, admin, and counsellors.  </a:t>
            </a:r>
          </a:p>
          <a:p>
            <a:pPr marL="0" indent="0">
              <a:buNone/>
            </a:pPr>
            <a:r>
              <a:rPr lang="en-US" sz="2400"/>
              <a:t>These are not automatic and they must be approved.  </a:t>
            </a:r>
          </a:p>
          <a:p>
            <a:pPr marL="0" indent="0">
              <a:buNone/>
            </a:pPr>
            <a:r>
              <a:rPr lang="en-US" sz="2400"/>
              <a:t>For grade 12s only.</a:t>
            </a:r>
          </a:p>
          <a:p>
            <a:pPr marL="0" indent="0">
              <a:buNone/>
            </a:pPr>
            <a:r>
              <a:rPr lang="en-US" sz="2400"/>
              <a:t>Study blocks will be issued the first week of October.</a:t>
            </a:r>
            <a:r>
              <a:rPr lang="en-US" sz="2800"/>
              <a:t> </a:t>
            </a:r>
          </a:p>
          <a:p>
            <a:pPr marL="0" indent="0">
              <a:buNone/>
            </a:pP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6345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walking&#10;&#10;AI-generated content may be incorrect.">
            <a:extLst>
              <a:ext uri="{FF2B5EF4-FFF2-40B4-BE49-F238E27FC236}">
                <a16:creationId xmlns:a16="http://schemas.microsoft.com/office/drawing/2014/main" id="{DCFC296C-4703-0B78-9379-58B01BE73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105" y="624289"/>
            <a:ext cx="11058610" cy="62337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FB2174-BAE5-60E2-D36A-6878D0791C76}"/>
              </a:ext>
            </a:extLst>
          </p:cNvPr>
          <p:cNvSpPr txBox="1"/>
          <p:nvPr/>
        </p:nvSpPr>
        <p:spPr>
          <a:xfrm>
            <a:off x="4400345" y="172138"/>
            <a:ext cx="316819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hlinkClick r:id="rId3"/>
              </a:rPr>
              <a:t>www.educationplannerbc.ca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76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FD842-CF87-A757-586C-CCD9A799B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How to Order Your Transcript</a:t>
            </a:r>
          </a:p>
        </p:txBody>
      </p:sp>
      <p:pic>
        <p:nvPicPr>
          <p:cNvPr id="8" name="Content Placeholder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2CCD14A-CAFD-36BC-C665-593E7040021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858" y="1464709"/>
            <a:ext cx="7363512" cy="519864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221DF0F-3DB6-7308-649E-1F1B1A8C7C34}"/>
              </a:ext>
            </a:extLst>
          </p:cNvPr>
          <p:cNvSpPr txBox="1"/>
          <p:nvPr/>
        </p:nvSpPr>
        <p:spPr>
          <a:xfrm>
            <a:off x="209466" y="1955131"/>
            <a:ext cx="4111875" cy="42473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AutoNum type="arabicPeriod"/>
            </a:pPr>
            <a:r>
              <a:rPr lang="en-US"/>
              <a:t>Create a </a:t>
            </a:r>
            <a:r>
              <a:rPr lang="en-US" err="1"/>
              <a:t>BCeID</a:t>
            </a:r>
            <a:r>
              <a:rPr lang="en-US"/>
              <a:t> account at </a:t>
            </a:r>
            <a:r>
              <a:rPr lang="en-US">
                <a:hlinkClick r:id="rId3"/>
              </a:rPr>
              <a:t>www.bceid.ca</a:t>
            </a:r>
            <a:endParaRPr lang="en-US"/>
          </a:p>
          <a:p>
            <a:pPr marL="342900" indent="-342900">
              <a:buAutoNum type="arabicPeriod"/>
            </a:pPr>
            <a:endParaRPr lang="en-US"/>
          </a:p>
          <a:p>
            <a:pPr marL="342900" indent="-342900">
              <a:buAutoNum type="arabicPeriod"/>
            </a:pPr>
            <a:r>
              <a:rPr lang="en-US"/>
              <a:t>Register for Student Transcripts Service once you have a </a:t>
            </a:r>
            <a:r>
              <a:rPr lang="en-US" err="1"/>
              <a:t>BCeID</a:t>
            </a:r>
            <a:r>
              <a:rPr lang="en-US"/>
              <a:t> account at</a:t>
            </a:r>
            <a:br>
              <a:rPr lang="en-US"/>
            </a:br>
            <a:r>
              <a:rPr lang="en-US">
                <a:hlinkClick r:id="rId4"/>
              </a:rPr>
              <a:t>www.StudentTranscripts.gov.bc.ca</a:t>
            </a:r>
          </a:p>
          <a:p>
            <a:pPr marL="342900" indent="-342900">
              <a:buAutoNum type="arabicPeriod"/>
            </a:pPr>
            <a:endParaRPr lang="en-US"/>
          </a:p>
          <a:p>
            <a:pPr marL="342900" indent="-342900">
              <a:buAutoNum type="arabicPeriod"/>
            </a:pPr>
            <a:r>
              <a:rPr lang="en-US"/>
              <a:t>Transcripts are securely sent to colleges and universities directly from this site. </a:t>
            </a:r>
          </a:p>
          <a:p>
            <a:pPr marL="342900" indent="-342900">
              <a:buAutoNum type="arabicPeriod"/>
            </a:pPr>
            <a:endParaRPr lang="en-US"/>
          </a:p>
          <a:p>
            <a:pPr marL="342900" indent="-342900">
              <a:buAutoNum type="arabicPeriod"/>
            </a:pPr>
            <a:r>
              <a:rPr lang="en-US"/>
              <a:t>Paper instructions are available in the Counselling office. </a:t>
            </a:r>
          </a:p>
          <a:p>
            <a:pPr marL="342900" indent="-342900">
              <a:buAutoNum type="arabicPeriod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03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E5E1C-5F5C-4D56-DB93-B8F4A8C6C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410546"/>
            <a:ext cx="9980682" cy="762615"/>
          </a:xfrm>
        </p:spPr>
        <p:txBody>
          <a:bodyPr anchor="ctr">
            <a:normAutofit/>
          </a:bodyPr>
          <a:lstStyle/>
          <a:p>
            <a:r>
              <a:rPr lang="en-US" sz="4000"/>
              <a:t>Scholarships &amp; Bursaries</a:t>
            </a:r>
            <a:endParaRPr lang="en-CA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B03C3-D144-D923-AA0B-8CA3846A24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1262" y="1710369"/>
            <a:ext cx="5373936" cy="4571999"/>
          </a:xfrm>
        </p:spPr>
        <p:txBody>
          <a:bodyPr vert="horz" lIns="0" tIns="45720" rIns="0" bIns="45720" rtlCol="0" anchor="t">
            <a:noAutofit/>
          </a:bodyPr>
          <a:lstStyle/>
          <a:p>
            <a:pPr marL="0" indent="0" algn="ctr">
              <a:buNone/>
            </a:pPr>
            <a:r>
              <a:rPr lang="en-US" sz="2800"/>
              <a:t>How to find information:</a:t>
            </a:r>
            <a:br>
              <a:rPr lang="en-US" sz="2800"/>
            </a:br>
            <a:endParaRPr lang="en-US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/>
              <a:t>Teams – regular updates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800"/>
              <a:t>Counselling bulletin board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/>
              <a:t>Timberline website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/>
              <a:t>Ms. Noren 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/>
          </a:p>
          <a:p>
            <a:pPr marL="457200" lvl="1" indent="0" algn="ctr">
              <a:buNone/>
            </a:pPr>
            <a:r>
              <a:rPr lang="en-US" sz="2800"/>
              <a:t>Pay attention to scholarship announcements.</a:t>
            </a:r>
          </a:p>
          <a:p>
            <a:pPr marL="457200" lvl="1" indent="0" algn="ctr">
              <a:buNone/>
            </a:pPr>
            <a:br>
              <a:rPr lang="en-US" sz="2800"/>
            </a:br>
            <a:r>
              <a:rPr lang="en-US" sz="2800"/>
              <a:t>Apply, apply, apply!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/>
          </a:p>
          <a:p>
            <a:pPr marL="457200" lvl="1" indent="0">
              <a:buNone/>
            </a:pPr>
            <a:endParaRPr lang="en-US" sz="2800"/>
          </a:p>
          <a:p>
            <a:pPr marL="457200" lvl="1" indent="0">
              <a:buNone/>
            </a:pPr>
            <a:endParaRPr lang="en-US" sz="2800"/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/>
          </a:p>
        </p:txBody>
      </p:sp>
      <p:pic>
        <p:nvPicPr>
          <p:cNvPr id="6" name="Content Placeholder 5" descr="Books and mortarboard illustration">
            <a:extLst>
              <a:ext uri="{FF2B5EF4-FFF2-40B4-BE49-F238E27FC236}">
                <a16:creationId xmlns:a16="http://schemas.microsoft.com/office/drawing/2014/main" id="{4983BEF9-C655-EC8D-1892-EA5AF963E81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172200" y="1778598"/>
            <a:ext cx="4914900" cy="4215203"/>
          </a:xfrm>
          <a:noFill/>
        </p:spPr>
      </p:pic>
    </p:spTree>
    <p:extLst>
      <p:ext uri="{BB962C8B-B14F-4D97-AF65-F5344CB8AC3E}">
        <p14:creationId xmlns:p14="http://schemas.microsoft.com/office/powerpoint/2010/main" val="1659969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0C9C83-5AC5-633C-1264-EBFEBD72A029}"/>
              </a:ext>
            </a:extLst>
          </p:cNvPr>
          <p:cNvSpPr txBox="1"/>
          <p:nvPr/>
        </p:nvSpPr>
        <p:spPr>
          <a:xfrm>
            <a:off x="541421" y="611605"/>
            <a:ext cx="10998868" cy="58169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6"/>
            <a:r>
              <a:rPr lang="en-US" sz="2800"/>
              <a:t>THINGS TO KNOW......</a:t>
            </a:r>
            <a:br>
              <a:rPr lang="en-US" sz="2800"/>
            </a:br>
            <a:endParaRPr lang="en-US" sz="2800"/>
          </a:p>
          <a:p>
            <a:pPr marL="285750" indent="-285750">
              <a:buFont typeface="Arial"/>
              <a:buChar char="•"/>
            </a:pPr>
            <a:r>
              <a:rPr lang="en-US" sz="2800"/>
              <a:t>Know your credits – check your </a:t>
            </a:r>
            <a:r>
              <a:rPr lang="en-US" sz="2800" err="1"/>
              <a:t>MyEd</a:t>
            </a:r>
            <a:r>
              <a:rPr lang="en-US" sz="2800"/>
              <a:t> account</a:t>
            </a:r>
          </a:p>
          <a:p>
            <a:pPr marL="285750" indent="-285750">
              <a:buFont typeface="Arial,Sans-Serif"/>
              <a:buChar char="•"/>
            </a:pPr>
            <a:r>
              <a:rPr lang="en-US" sz="2800"/>
              <a:t>Create an account with Education Planner BC</a:t>
            </a:r>
          </a:p>
          <a:p>
            <a:pPr marL="285750" indent="-285750">
              <a:buFont typeface="Arial"/>
              <a:buChar char="•"/>
            </a:pPr>
            <a:r>
              <a:rPr lang="en-US" sz="2800"/>
              <a:t>Research programs and schools – this is the student's responsibility</a:t>
            </a:r>
          </a:p>
          <a:p>
            <a:pPr marL="285750" indent="-285750">
              <a:buFont typeface="Arial"/>
              <a:buChar char="•"/>
            </a:pPr>
            <a:r>
              <a:rPr lang="en-US" sz="2800"/>
              <a:t>Ensure you know the required courses for the program you are applying for.</a:t>
            </a:r>
          </a:p>
          <a:p>
            <a:pPr marL="285750" indent="-285750">
              <a:buFont typeface="Arial"/>
              <a:buChar char="•"/>
            </a:pPr>
            <a:r>
              <a:rPr lang="en-US" sz="2800"/>
              <a:t>Many applications for college and university open October 1</a:t>
            </a:r>
          </a:p>
          <a:p>
            <a:pPr marL="285750" indent="-285750">
              <a:buFont typeface="Arial"/>
              <a:buChar char="•"/>
            </a:pPr>
            <a:r>
              <a:rPr lang="en-US" sz="2800"/>
              <a:t>Know when applications close</a:t>
            </a:r>
          </a:p>
          <a:p>
            <a:pPr marL="285750" indent="-285750">
              <a:buFont typeface="Arial"/>
              <a:buChar char="•"/>
            </a:pPr>
            <a:r>
              <a:rPr lang="en-US" sz="2800"/>
              <a:t>Always look for entrance scholarships on the website</a:t>
            </a:r>
          </a:p>
          <a:p>
            <a:pPr marL="285750" indent="-285750">
              <a:buFont typeface="Arial"/>
              <a:buChar char="•"/>
            </a:pPr>
            <a:r>
              <a:rPr lang="en-US" sz="2800"/>
              <a:t>Check Teams. Turn on notifications.</a:t>
            </a:r>
          </a:p>
          <a:p>
            <a:pPr marL="285750" indent="-285750">
              <a:buFont typeface="Arial"/>
              <a:buChar char="•"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517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71367-D770-49A1-2CE6-B1AE607AA2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55" y="2292094"/>
            <a:ext cx="5999195" cy="2219691"/>
          </a:xfrm>
        </p:spPr>
        <p:txBody>
          <a:bodyPr anchor="ctr">
            <a:normAutofit/>
          </a:bodyPr>
          <a:lstStyle/>
          <a:p>
            <a:r>
              <a:rPr lang="en-US"/>
              <a:t>BC Post-Secondary Night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D8A53-423B-723A-84BD-584189E68B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7443" y="4065644"/>
            <a:ext cx="5999195" cy="1313613"/>
          </a:xfrm>
        </p:spPr>
        <p:txBody>
          <a:bodyPr vert="horz" lIns="0" tIns="45720" rIns="0" bIns="45720" rtlCol="0" anchor="t">
            <a:normAutofit fontScale="62500" lnSpcReduction="20000"/>
          </a:bodyPr>
          <a:lstStyle/>
          <a:p>
            <a:pPr>
              <a:spcAft>
                <a:spcPts val="600"/>
              </a:spcAft>
            </a:pPr>
            <a:r>
              <a:rPr lang="en-US" sz="3600"/>
              <a:t>Monday, September 28 </a:t>
            </a:r>
            <a:br>
              <a:rPr lang="en-US" sz="3600"/>
            </a:br>
            <a:endParaRPr lang="en-US" sz="3600"/>
          </a:p>
          <a:p>
            <a:pPr>
              <a:spcAft>
                <a:spcPts val="600"/>
              </a:spcAft>
            </a:pPr>
            <a:r>
              <a:rPr lang="en-US" sz="3600"/>
              <a:t>6:30-7:50PM presentations</a:t>
            </a:r>
          </a:p>
          <a:p>
            <a:pPr>
              <a:spcAft>
                <a:spcPts val="600"/>
              </a:spcAft>
            </a:pPr>
            <a:r>
              <a:rPr lang="en-US" sz="3600"/>
              <a:t>8:00-8:30PM mini-fair</a:t>
            </a:r>
          </a:p>
          <a:p>
            <a:pPr>
              <a:spcAft>
                <a:spcPts val="600"/>
              </a:spcAft>
            </a:pPr>
            <a:endParaRPr lang="en-US"/>
          </a:p>
        </p:txBody>
      </p:sp>
      <p:pic>
        <p:nvPicPr>
          <p:cNvPr id="6" name="Content Placeholder 5" descr="Person in toga sitting alone">
            <a:extLst>
              <a:ext uri="{FF2B5EF4-FFF2-40B4-BE49-F238E27FC236}">
                <a16:creationId xmlns:a16="http://schemas.microsoft.com/office/drawing/2014/main" id="{7BF15DC8-5E21-1B8D-620A-D7106FFE57D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2" r="3533" b="3"/>
          <a:stretch/>
        </p:blipFill>
        <p:spPr>
          <a:xfrm>
            <a:off x="6981063" y="1310656"/>
            <a:ext cx="5210937" cy="4208604"/>
          </a:xfrm>
          <a:noFill/>
        </p:spPr>
      </p:pic>
    </p:spTree>
    <p:extLst>
      <p:ext uri="{BB962C8B-B14F-4D97-AF65-F5344CB8AC3E}">
        <p14:creationId xmlns:p14="http://schemas.microsoft.com/office/powerpoint/2010/main" val="407172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0B27210-D0CA-4654-B3E3-9ABB4F178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2B3C81-1135-4ED5-9BC1-6FC3226AEA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26909" y="2744914"/>
            <a:ext cx="5092678" cy="2889114"/>
          </a:xfrm>
        </p:spPr>
        <p:txBody>
          <a:bodyPr anchor="b">
            <a:normAutofit/>
          </a:bodyPr>
          <a:lstStyle/>
          <a:p>
            <a:pPr algn="l"/>
            <a:r>
              <a:rPr lang="en-US">
                <a:solidFill>
                  <a:schemeClr val="bg1"/>
                </a:solidFill>
                <a:latin typeface="+mn-lt"/>
              </a:rPr>
              <a:t>Career-Life Connections 12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0B66945-4967-4040-926D-DCA44313C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0315C8AA-A1C5-42B5-9887-036834FABB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7" r="3458" b="-1"/>
          <a:stretch/>
        </p:blipFill>
        <p:spPr>
          <a:xfrm>
            <a:off x="419382" y="770098"/>
            <a:ext cx="4047843" cy="394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7829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F9E08-D16A-DA04-6EF2-42AB08813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2DF4E-C514-0B22-CA80-7EDB0A66F8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4E5484-8AFB-D2AF-90AB-1F4DD18DD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2023" y="0"/>
            <a:ext cx="82279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65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96EF8-4D6E-A1E4-3C27-0C95F789D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22B00-0B85-4BC3-0FCC-3FB0DC9AA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6431" y="2469573"/>
            <a:ext cx="4117901" cy="320285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800"/>
              <a:t>Where to get information: TEAMS/MY APPS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B2BB8DB-95AF-8DDF-75AC-7359B19390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1131" y="367145"/>
            <a:ext cx="4120792" cy="649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8511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8BBD5-3D57-436F-A4FC-65793EE92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Where to get information: TEAMS/MY APPS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768E945-23E7-4ACC-AE86-CFCEDF0CC1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3178" y="1343597"/>
            <a:ext cx="10603278" cy="533871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13307022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8BBD5-3D57-436F-A4FC-65793EE92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Where to get information: BRIGHTSPACE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FD2D154-1C73-C433-A611-7BEE6DFD88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3620" y="1720081"/>
            <a:ext cx="8981680" cy="4572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66FACB5-7A09-350B-D671-42191011F33A}"/>
                  </a:ext>
                </a:extLst>
              </p14:cNvPr>
              <p14:cNvContentPartPr/>
              <p14:nvPr/>
            </p14:nvContentPartPr>
            <p14:xfrm>
              <a:off x="8214002" y="3887732"/>
              <a:ext cx="1924806" cy="20993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66FACB5-7A09-350B-D671-42191011F33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196006" y="3869734"/>
                <a:ext cx="1960437" cy="213497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413313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F8DAA-0000-FBA4-93DE-5F6E4C9B2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3689F-2629-5E28-E8A4-03FCA3D30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Where to get information: BRIGHTSPACE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F92EB3-AE89-FA1C-33E7-48AE0CCE1C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202329" y="1600200"/>
            <a:ext cx="5787342" cy="4572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BC807D-4C27-1B16-35C1-150645499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638" y="0"/>
            <a:ext cx="103727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1365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62B427E-8867-ED9D-09F0-55AA55A7C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FBA6E-F317-FC29-12EC-CEC24BD2C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Where to get information: BRIGHTSPACE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4649459-1527-4B3A-E85B-2E71335F76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231136" y="1600199"/>
            <a:ext cx="7017967" cy="508802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19687561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1B5DF0F-DD65-D59E-48B0-B1B9D2DE0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C2F247D-292E-2321-F5DC-9FA567E2F9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4693" r="2" b="16340"/>
          <a:stretch>
            <a:fillRect/>
          </a:stretch>
        </p:blipFill>
        <p:spPr>
          <a:xfrm>
            <a:off x="1104900" y="1600200"/>
            <a:ext cx="9982200" cy="4572000"/>
          </a:xfrm>
          <a:prstGeom prst="rect">
            <a:avLst/>
          </a:prstGeom>
          <a:noFill/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04B9AE9-747A-46DB-B035-5979EFEEFEA1}"/>
              </a:ext>
            </a:extLst>
          </p:cNvPr>
          <p:cNvCxnSpPr>
            <a:cxnSpLocks/>
          </p:cNvCxnSpPr>
          <p:nvPr/>
        </p:nvCxnSpPr>
        <p:spPr>
          <a:xfrm>
            <a:off x="146304" y="3858768"/>
            <a:ext cx="1463040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715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ED1CB-4C63-48D0-819F-A37A84F39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/>
              <a:t>CLC12A: The Assignments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6EFB5E-A9CF-4290-86C0-F5B0C68645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 vert="horz" lIns="91440" tIns="45720" rIns="91440" bIns="45720" rtlCol="0">
            <a:normAutofit/>
          </a:bodyPr>
          <a:lstStyle/>
          <a:p>
            <a:pPr marL="0" marR="0" lvl="1" indent="-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000">
                <a:effectLst/>
              </a:rPr>
              <a:t>Resume </a:t>
            </a:r>
          </a:p>
          <a:p>
            <a:pPr marL="0" marR="0" lvl="1" indent="-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000">
                <a:effectLst/>
              </a:rPr>
              <a:t>Proof of 30 hours work/volunteer </a:t>
            </a:r>
          </a:p>
          <a:p>
            <a:pPr marL="0" marR="0" lvl="1" indent="-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000">
                <a:effectLst/>
              </a:rPr>
              <a:t>Personal Profile</a:t>
            </a:r>
          </a:p>
          <a:p>
            <a:pPr marL="0" marR="0" lvl="1" indent="-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000">
                <a:effectLst/>
              </a:rPr>
              <a:t>Goal Setting</a:t>
            </a:r>
          </a:p>
          <a:p>
            <a:pPr marL="0" lvl="1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000">
                <a:effectLst/>
              </a:rPr>
              <a:t>Post-Secondary Plan </a:t>
            </a:r>
          </a:p>
          <a:p>
            <a:pPr marL="0" marR="0" lvl="1" indent="-4572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2000">
                <a:effectLst/>
              </a:rPr>
              <a:t>Mentors Assignment </a:t>
            </a:r>
          </a:p>
          <a:p>
            <a:pPr marL="960120" marR="0" lvl="1" indent="-457200"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endParaRPr lang="en-US" sz="2000">
              <a:effectLst/>
            </a:endParaRPr>
          </a:p>
          <a:p>
            <a:pPr marL="45720" marR="0" lvl="1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b="1"/>
              <a:t>All </a:t>
            </a:r>
            <a:r>
              <a:rPr lang="en-US" sz="2600" b="1" i="1"/>
              <a:t>DUE </a:t>
            </a:r>
            <a:r>
              <a:rPr lang="en-US" sz="2600" b="1"/>
              <a:t>November 1</a:t>
            </a:r>
            <a:r>
              <a:rPr lang="en-US" sz="2600" b="1" baseline="30000"/>
              <a:t>st</a:t>
            </a:r>
            <a:endParaRPr lang="en-US" sz="2600" b="1">
              <a:effectLst/>
            </a:endParaRPr>
          </a:p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6410D13-6B62-4AB9-A8F9-8990190A6AC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/>
        </p:blipFill>
        <p:spPr>
          <a:xfrm>
            <a:off x="6765560" y="1600200"/>
            <a:ext cx="3728180" cy="4571999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4E3CEB6-6776-4B08-AA37-9747539F945B}"/>
              </a:ext>
            </a:extLst>
          </p:cNvPr>
          <p:cNvSpPr txBox="1"/>
          <p:nvPr/>
        </p:nvSpPr>
        <p:spPr>
          <a:xfrm>
            <a:off x="7582366" y="5972144"/>
            <a:ext cx="2911374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uphemia"/>
                <a:ea typeface="+mn-ea"/>
                <a:cs typeface="+mn-cs"/>
                <a:hlinkClick r:id="rId3" tooltip="http://freeology.com/writing/5-paragraph-essay-checklist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by Unknown Author is licensed under </a:t>
            </a: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uphemia"/>
                <a:ea typeface="+mn-ea"/>
                <a:cs typeface="+mn-cs"/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46791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2446D-3660-41EE-9019-E09DDE934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CLC12B: The Capstone Project!</a:t>
            </a:r>
          </a:p>
        </p:txBody>
      </p:sp>
      <p:graphicFrame>
        <p:nvGraphicFramePr>
          <p:cNvPr id="37" name="Content Placeholder 2">
            <a:extLst>
              <a:ext uri="{FF2B5EF4-FFF2-40B4-BE49-F238E27FC236}">
                <a16:creationId xmlns:a16="http://schemas.microsoft.com/office/drawing/2014/main" id="{B77D9E6B-A41E-4BC7-B922-D91B3340EA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1034010"/>
              </p:ext>
            </p:extLst>
          </p:nvPr>
        </p:nvGraphicFramePr>
        <p:xfrm>
          <a:off x="1104900" y="1600200"/>
          <a:ext cx="99822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005839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2D90D-4805-4196-847B-7D057155B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en-US"/>
              <a:t>CLC12C: Capstone Presentation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0CC1A60-9D77-4C85-B605-5A9843209C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9005613"/>
              </p:ext>
            </p:extLst>
          </p:nvPr>
        </p:nvGraphicFramePr>
        <p:xfrm>
          <a:off x="1104900" y="1600200"/>
          <a:ext cx="99822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339191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F0EAB-46DC-4BDC-821C-6A3F05A37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en-US"/>
              <a:t>Examples of Capstone Project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B5C0A47-2067-4BFB-B184-29880B02D1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7900" y="1600200"/>
            <a:ext cx="4668353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/>
              <a:t>This is a PASSION PROJECT!</a:t>
            </a:r>
          </a:p>
          <a:p>
            <a:pPr marL="0" indent="0">
              <a:buNone/>
            </a:pPr>
            <a:endParaRPr lang="en-US" sz="2800"/>
          </a:p>
          <a:p>
            <a:pPr marL="0" indent="0">
              <a:buNone/>
            </a:pPr>
            <a:r>
              <a:rPr lang="en-US" sz="2800"/>
              <a:t>Something that tells us about who they are, what they enjoy doing, their growth in an area, or their future plans.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CDC7ED34-7332-47E1-ACD2-944B9D0403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8393578"/>
              </p:ext>
            </p:extLst>
          </p:nvPr>
        </p:nvGraphicFramePr>
        <p:xfrm>
          <a:off x="5641847" y="1600199"/>
          <a:ext cx="6094523" cy="4572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187189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2EAC6-E0E8-C695-D753-F7F437928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en-US"/>
              <a:t>CLC12 Support</a:t>
            </a:r>
            <a:endParaRPr lang="en-CA"/>
          </a:p>
        </p:txBody>
      </p:sp>
      <p:pic>
        <p:nvPicPr>
          <p:cNvPr id="12" name="Content Placeholder 11" descr="Classroom outline">
            <a:extLst>
              <a:ext uri="{FF2B5EF4-FFF2-40B4-BE49-F238E27FC236}">
                <a16:creationId xmlns:a16="http://schemas.microsoft.com/office/drawing/2014/main" id="{6F785BE0-E8EF-4511-9463-FFBA68B37BE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6350" y="1600200"/>
            <a:ext cx="4571999" cy="4571999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539AA-106A-1B9B-41F4-77569D7F66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>
            <a:normAutofit/>
          </a:bodyPr>
          <a:lstStyle/>
          <a:p>
            <a:r>
              <a:rPr lang="en-US" sz="2800"/>
              <a:t>In-person support is available during most FLEX afternoon blocks.</a:t>
            </a:r>
          </a:p>
          <a:p>
            <a:r>
              <a:rPr lang="en-US" sz="2800"/>
              <a:t>Mrs. Murphy – Library </a:t>
            </a:r>
          </a:p>
          <a:p>
            <a:r>
              <a:rPr lang="en-US" sz="2800"/>
              <a:t>Ms. Moray – B218 </a:t>
            </a:r>
          </a:p>
          <a:p>
            <a:r>
              <a:rPr lang="en-US" sz="2800"/>
              <a:t>Quick question? Reach out on Teams chat Moray/Murphy.</a:t>
            </a:r>
            <a:endParaRPr lang="en-CA" sz="2800"/>
          </a:p>
        </p:txBody>
      </p:sp>
    </p:spTree>
    <p:extLst>
      <p:ext uri="{BB962C8B-B14F-4D97-AF65-F5344CB8AC3E}">
        <p14:creationId xmlns:p14="http://schemas.microsoft.com/office/powerpoint/2010/main" val="35645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C92F9-24A3-10CD-F38A-1F11F9D276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Graduation celebrations</a:t>
            </a:r>
          </a:p>
        </p:txBody>
      </p:sp>
    </p:spTree>
    <p:extLst>
      <p:ext uri="{BB962C8B-B14F-4D97-AF65-F5344CB8AC3E}">
        <p14:creationId xmlns:p14="http://schemas.microsoft.com/office/powerpoint/2010/main" val="1633585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0E776-F438-F98A-CC58-783411A75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Grad Events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71D6E-43EB-08E9-2248-D1453B370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/>
              <a:t>Good CLEAN fun! </a:t>
            </a:r>
          </a:p>
          <a:p>
            <a:pPr lvl="1"/>
            <a:r>
              <a:rPr lang="en-CA" sz="2000"/>
              <a:t>Movie night – Oct 2</a:t>
            </a:r>
            <a:r>
              <a:rPr lang="en-CA" sz="2000" baseline="30000"/>
              <a:t>nd</a:t>
            </a:r>
            <a:r>
              <a:rPr lang="en-CA" sz="2000"/>
              <a:t> </a:t>
            </a:r>
          </a:p>
          <a:p>
            <a:pPr lvl="1"/>
            <a:r>
              <a:rPr lang="en-CA" sz="2000"/>
              <a:t>Dodge ball </a:t>
            </a:r>
          </a:p>
          <a:p>
            <a:pPr lvl="1"/>
            <a:r>
              <a:rPr lang="en-CA" sz="2000"/>
              <a:t>Tsawwassen Water slides </a:t>
            </a:r>
          </a:p>
          <a:p>
            <a:pPr lvl="1"/>
            <a:r>
              <a:rPr lang="en-CA" sz="2000"/>
              <a:t>Grad fashion show </a:t>
            </a:r>
          </a:p>
          <a:p>
            <a:pPr lvl="1"/>
            <a:r>
              <a:rPr lang="en-CA" sz="2000"/>
              <a:t>Trivia night </a:t>
            </a:r>
          </a:p>
          <a:p>
            <a:pPr lvl="1"/>
            <a:r>
              <a:rPr lang="en-CA" sz="2000"/>
              <a:t>Easter Egg Hunt </a:t>
            </a:r>
          </a:p>
          <a:p>
            <a:endParaRPr lang="en-CA"/>
          </a:p>
          <a:p>
            <a:r>
              <a:rPr lang="en-CA"/>
              <a:t>GRAD COMMITTEE </a:t>
            </a:r>
          </a:p>
          <a:p>
            <a:pPr lvl="1"/>
            <a:r>
              <a:rPr lang="en-CA"/>
              <a:t>Voice of the grad class</a:t>
            </a:r>
          </a:p>
          <a:p>
            <a:pPr lvl="1"/>
            <a:r>
              <a:rPr lang="en-CA"/>
              <a:t>Dreams </a:t>
            </a:r>
            <a:r>
              <a:rPr lang="en-CA">
                <a:sym typeface="Wingdings" panose="05000000000000000000" pitchFamily="2" charset="2"/>
              </a:rPr>
              <a:t> to  reality! </a:t>
            </a:r>
          </a:p>
          <a:p>
            <a:pPr lvl="1"/>
            <a:r>
              <a:rPr lang="en-CA">
                <a:sym typeface="Wingdings" panose="05000000000000000000" pitchFamily="2" charset="2"/>
              </a:rPr>
              <a:t>Join us! </a:t>
            </a:r>
            <a:endParaRPr lang="en-CA"/>
          </a:p>
          <a:p>
            <a:pPr marL="457200" lvl="1" indent="0">
              <a:buNone/>
            </a:pP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3434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C92F9-24A3-10CD-F38A-1F11F9D27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en-US"/>
              <a:t>Important Dates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689118-7198-8997-8C7E-7B7B71EAF8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4900" y="1354015"/>
            <a:ext cx="9980682" cy="21904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800" b="1"/>
              <a:t>GRAD PHOTOS: December 15</a:t>
            </a:r>
            <a:r>
              <a:rPr lang="en-US" sz="2800" b="1" baseline="30000"/>
              <a:t>th</a:t>
            </a:r>
            <a:r>
              <a:rPr lang="en-US" sz="2800" b="1"/>
              <a:t>/16</a:t>
            </a:r>
            <a:r>
              <a:rPr lang="en-US" sz="2800" b="1" baseline="30000"/>
              <a:t>th</a:t>
            </a:r>
            <a:r>
              <a:rPr lang="en-US" sz="2800" b="1"/>
              <a:t>/17</a:t>
            </a:r>
            <a:r>
              <a:rPr lang="en-US" sz="2800" b="1" baseline="30000"/>
              <a:t>th</a:t>
            </a:r>
            <a:r>
              <a:rPr lang="en-US" sz="2800" b="1"/>
              <a:t> </a:t>
            </a:r>
            <a:endParaRPr lang="en-US" sz="280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800" b="1"/>
              <a:t>PROM</a:t>
            </a:r>
            <a:r>
              <a:rPr lang="en-US" sz="2800"/>
              <a:t>: </a:t>
            </a:r>
            <a:r>
              <a:rPr lang="en-US" sz="2800" b="1"/>
              <a:t>Saturday, June 5</a:t>
            </a:r>
            <a:r>
              <a:rPr lang="en-US" sz="2800" b="1" baseline="30000"/>
              <a:t>th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800" b="1"/>
              <a:t>COMMENCEMENT</a:t>
            </a:r>
            <a:r>
              <a:rPr lang="en-US" sz="2800"/>
              <a:t>: </a:t>
            </a:r>
            <a:r>
              <a:rPr lang="en-US" sz="2800" b="1"/>
              <a:t>Wednesday June 23</a:t>
            </a:r>
            <a:r>
              <a:rPr lang="en-US" sz="2800" b="1" baseline="30000"/>
              <a:t>rd</a:t>
            </a:r>
            <a:r>
              <a:rPr lang="en-US" sz="2800" b="1"/>
              <a:t> </a:t>
            </a:r>
          </a:p>
        </p:txBody>
      </p:sp>
      <p:pic>
        <p:nvPicPr>
          <p:cNvPr id="7" name="Content Placeholder 6" descr="A large group of people gathered by the water&#10;&#10;Description automatically generated with low confidence">
            <a:extLst>
              <a:ext uri="{FF2B5EF4-FFF2-40B4-BE49-F238E27FC236}">
                <a16:creationId xmlns:a16="http://schemas.microsoft.com/office/drawing/2014/main" id="{9F62EAA7-B87F-DFFB-CD58-87F5538506A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5" t="27475" r="428" b="8814"/>
          <a:stretch/>
        </p:blipFill>
        <p:spPr>
          <a:xfrm>
            <a:off x="2305666" y="3544478"/>
            <a:ext cx="7894136" cy="3111336"/>
          </a:xfrm>
          <a:noFill/>
        </p:spPr>
      </p:pic>
    </p:spTree>
    <p:extLst>
      <p:ext uri="{BB962C8B-B14F-4D97-AF65-F5344CB8AC3E}">
        <p14:creationId xmlns:p14="http://schemas.microsoft.com/office/powerpoint/2010/main" val="339107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E90E8-D0E9-F5A5-FE60-73C7A4F0E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Grad Photos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5BF05F-AD34-1EDF-82A5-8DBF4C4FE7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17940" y="1974915"/>
            <a:ext cx="4541735" cy="4272699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n-US" sz="2200" b="1"/>
              <a:t>December </a:t>
            </a:r>
            <a:r>
              <a:rPr lang="en-US" sz="2200"/>
              <a:t>Tues 15</a:t>
            </a:r>
            <a:r>
              <a:rPr lang="en-US" sz="2200" baseline="30000"/>
              <a:t>th</a:t>
            </a:r>
            <a:r>
              <a:rPr lang="en-US" sz="2200"/>
              <a:t> to Thurs 17</a:t>
            </a:r>
            <a:r>
              <a:rPr lang="en-US" sz="2200" baseline="30000"/>
              <a:t>th</a:t>
            </a:r>
            <a:r>
              <a:rPr lang="en-US" sz="2200"/>
              <a:t> </a:t>
            </a:r>
          </a:p>
          <a:p>
            <a:r>
              <a:rPr lang="en-US" sz="2200"/>
              <a:t>Will be scheduled in advance</a:t>
            </a:r>
          </a:p>
          <a:p>
            <a:r>
              <a:rPr lang="en-US" sz="2200"/>
              <a:t>Draft schedule in early November</a:t>
            </a:r>
          </a:p>
          <a:p>
            <a:r>
              <a:rPr lang="en-US" sz="2200"/>
              <a:t>Final schedule December 1</a:t>
            </a:r>
            <a:r>
              <a:rPr lang="en-US" sz="2200" baseline="30000"/>
              <a:t>st</a:t>
            </a:r>
            <a:r>
              <a:rPr lang="en-US" sz="2200"/>
              <a:t> </a:t>
            </a:r>
          </a:p>
          <a:p>
            <a:r>
              <a:rPr lang="en-US" sz="2200"/>
              <a:t>Sitting Fee is included in the commencement fee</a:t>
            </a:r>
          </a:p>
          <a:p>
            <a:r>
              <a:rPr lang="en-US" sz="2200"/>
              <a:t>Cap and gown is provided at appointment time</a:t>
            </a:r>
          </a:p>
        </p:txBody>
      </p:sp>
      <p:pic>
        <p:nvPicPr>
          <p:cNvPr id="6" name="Content Placeholder 5" descr="A picture containing person, striped, academic costume, suit&#10;&#10;Description automatically generated">
            <a:extLst>
              <a:ext uri="{FF2B5EF4-FFF2-40B4-BE49-F238E27FC236}">
                <a16:creationId xmlns:a16="http://schemas.microsoft.com/office/drawing/2014/main" id="{5CA71A24-503E-1840-30BF-3A5E99C4F17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1736" y="1974915"/>
            <a:ext cx="2980049" cy="3973399"/>
          </a:xfrm>
        </p:spPr>
      </p:pic>
      <p:pic>
        <p:nvPicPr>
          <p:cNvPr id="8" name="Picture 7" descr="A picture containing person&#10;&#10;Description automatically generated">
            <a:extLst>
              <a:ext uri="{FF2B5EF4-FFF2-40B4-BE49-F238E27FC236}">
                <a16:creationId xmlns:a16="http://schemas.microsoft.com/office/drawing/2014/main" id="{9A615356-9151-CC45-A91D-FF3AFFD071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15" y="1974916"/>
            <a:ext cx="2980049" cy="3973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098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2EA4F-FAD6-8ECC-8BDB-6C22682F7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en-US"/>
              <a:t>PROM – Saturday, June 5</a:t>
            </a:r>
            <a:r>
              <a:rPr lang="en-US" baseline="30000"/>
              <a:t>th</a:t>
            </a:r>
            <a:r>
              <a:rPr lang="en-US"/>
              <a:t>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C9FF89-E7F0-BB12-FD14-55CBB02928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845" y="1600200"/>
            <a:ext cx="3970051" cy="4572000"/>
          </a:xfrm>
        </p:spPr>
        <p:txBody>
          <a:bodyPr>
            <a:normAutofit fontScale="92500"/>
          </a:bodyPr>
          <a:lstStyle/>
          <a:p>
            <a:r>
              <a:rPr lang="en-US" sz="2400" b="1"/>
              <a:t>OPEN TO EVERYONE</a:t>
            </a:r>
            <a:r>
              <a:rPr lang="en-US" sz="2400"/>
              <a:t>:</a:t>
            </a:r>
          </a:p>
          <a:p>
            <a:r>
              <a:rPr lang="en-US" sz="2400"/>
              <a:t>Photos at the Foreshore</a:t>
            </a:r>
          </a:p>
          <a:p>
            <a:r>
              <a:rPr lang="en-US" sz="2400"/>
              <a:t>---------------------------------------</a:t>
            </a:r>
          </a:p>
          <a:p>
            <a:r>
              <a:rPr lang="en-US" sz="2400" b="1"/>
              <a:t>For Timberline Grade 12 students </a:t>
            </a:r>
            <a:r>
              <a:rPr lang="en-US" sz="2400" b="1" i="1"/>
              <a:t>only:</a:t>
            </a:r>
          </a:p>
          <a:p>
            <a:r>
              <a:rPr lang="en-US" sz="2400"/>
              <a:t>Formal dinner and dance (The gym transformed!).</a:t>
            </a:r>
          </a:p>
          <a:p>
            <a:r>
              <a:rPr lang="en-US" sz="2400"/>
              <a:t>Must be dropped off by a designated adult (cannot drive themselves) and be signed out (via phone call) at the end of night.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E0988AC-6360-9C88-D386-18D2D8F3389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8" r="-2" b="-2"/>
          <a:stretch/>
        </p:blipFill>
        <p:spPr>
          <a:xfrm>
            <a:off x="4654671" y="1600199"/>
            <a:ext cx="6430912" cy="4572001"/>
          </a:xfrm>
          <a:noFill/>
        </p:spPr>
      </p:pic>
    </p:spTree>
    <p:extLst>
      <p:ext uri="{BB962C8B-B14F-4D97-AF65-F5344CB8AC3E}">
        <p14:creationId xmlns:p14="http://schemas.microsoft.com/office/powerpoint/2010/main" val="1686021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16785-57C5-514A-FD00-CE0B9A16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Commencement – Wednesday, June 23</a:t>
            </a:r>
            <a:r>
              <a:rPr lang="en-US" sz="4000" baseline="30000"/>
              <a:t>rd</a:t>
            </a:r>
            <a:r>
              <a:rPr lang="en-US" sz="4000"/>
              <a:t>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34E0C-E647-63E5-4548-2CF3B20BDD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4900" y="1474238"/>
            <a:ext cx="9980682" cy="167431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400"/>
              <a:t>Graduation Ceremony in the Arena</a:t>
            </a:r>
          </a:p>
          <a:p>
            <a:pPr>
              <a:spcBef>
                <a:spcPts val="600"/>
              </a:spcBef>
            </a:pPr>
            <a:r>
              <a:rPr lang="en-US" sz="2400"/>
              <a:t>Cross the stage in cap and gown</a:t>
            </a:r>
          </a:p>
          <a:p>
            <a:pPr>
              <a:spcBef>
                <a:spcPts val="600"/>
              </a:spcBef>
            </a:pPr>
            <a:r>
              <a:rPr lang="en-US" sz="2400"/>
              <a:t>Open to friends and family</a:t>
            </a:r>
          </a:p>
          <a:p>
            <a:pPr>
              <a:spcBef>
                <a:spcPts val="600"/>
              </a:spcBef>
            </a:pPr>
            <a:r>
              <a:rPr lang="en-US" sz="2400"/>
              <a:t>Tickets on sale in May</a:t>
            </a:r>
          </a:p>
        </p:txBody>
      </p:sp>
      <p:pic>
        <p:nvPicPr>
          <p:cNvPr id="6" name="Content Placeholder 5" descr="A group of people sitting in a room&#10;&#10;Description automatically generated with low confidence">
            <a:extLst>
              <a:ext uri="{FF2B5EF4-FFF2-40B4-BE49-F238E27FC236}">
                <a16:creationId xmlns:a16="http://schemas.microsoft.com/office/drawing/2014/main" id="{1243B00E-9CA4-B5B0-CDCB-635DA8983A3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19" r="30"/>
          <a:stretch/>
        </p:blipFill>
        <p:spPr>
          <a:xfrm>
            <a:off x="2410342" y="3462116"/>
            <a:ext cx="7369797" cy="3138217"/>
          </a:xfrm>
        </p:spPr>
      </p:pic>
    </p:spTree>
    <p:extLst>
      <p:ext uri="{BB962C8B-B14F-4D97-AF65-F5344CB8AC3E}">
        <p14:creationId xmlns:p14="http://schemas.microsoft.com/office/powerpoint/2010/main" val="3785141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4486E-0749-80B5-0AAA-3533A1644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en-US"/>
              <a:t>Commencement Fee</a:t>
            </a:r>
          </a:p>
        </p:txBody>
      </p:sp>
      <p:pic>
        <p:nvPicPr>
          <p:cNvPr id="6" name="Content Placeholder 5" descr="High angle view of a rolled paper, brown notebook, and black notepad on a wooden table">
            <a:extLst>
              <a:ext uri="{FF2B5EF4-FFF2-40B4-BE49-F238E27FC236}">
                <a16:creationId xmlns:a16="http://schemas.microsoft.com/office/drawing/2014/main" id="{27F9BBC1-9840-88DB-9FD6-E1CB08D2EB2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245" b="2"/>
          <a:stretch/>
        </p:blipFill>
        <p:spPr>
          <a:xfrm>
            <a:off x="1104900" y="1600200"/>
            <a:ext cx="4914900" cy="4571999"/>
          </a:xfr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86390-A0C7-FEB2-C965-FCBAED3F1F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>
            <a:normAutofit/>
          </a:bodyPr>
          <a:lstStyle/>
          <a:p>
            <a:r>
              <a:rPr lang="en-US" sz="2800" b="1"/>
              <a:t>Fee: $75</a:t>
            </a:r>
          </a:p>
          <a:p>
            <a:r>
              <a:rPr lang="en-US" sz="2400"/>
              <a:t>Includes:</a:t>
            </a:r>
          </a:p>
          <a:p>
            <a:pPr lvl="1"/>
            <a:r>
              <a:rPr lang="en-US" sz="2400"/>
              <a:t>Cap, gown, tassel, and stole</a:t>
            </a:r>
          </a:p>
          <a:p>
            <a:pPr lvl="1"/>
            <a:r>
              <a:rPr lang="en-US" sz="2400"/>
              <a:t>Two (2) tickets to commencement (Grads do not need a ticket)</a:t>
            </a:r>
          </a:p>
          <a:p>
            <a:pPr lvl="1"/>
            <a:r>
              <a:rPr lang="en-US" sz="2400"/>
              <a:t>Sitting fee for Grad Photos</a:t>
            </a:r>
          </a:p>
          <a:p>
            <a:pPr lvl="1"/>
            <a:r>
              <a:rPr lang="en-US" sz="2400"/>
              <a:t>Photography at commencement</a:t>
            </a:r>
          </a:p>
          <a:p>
            <a:pPr lvl="1"/>
            <a:r>
              <a:rPr lang="en-US" sz="2400"/>
              <a:t>Additional costs</a:t>
            </a:r>
          </a:p>
          <a:p>
            <a:pPr lvl="1"/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50577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15C79-8AC4-9183-5474-FC245044D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en-US"/>
              <a:t>Commencement Tickets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992AB-1DE3-A20F-E5BD-9F5D646917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>
            <a:normAutofit/>
          </a:bodyPr>
          <a:lstStyle/>
          <a:p>
            <a:r>
              <a:rPr lang="en-US" sz="2800" b="1"/>
              <a:t>Additional Tickets:</a:t>
            </a:r>
            <a:r>
              <a:rPr lang="en-US" sz="2800"/>
              <a:t> Please note there will be a cap on tickets available per grad due to numbers (</a:t>
            </a:r>
            <a:r>
              <a:rPr lang="en-US" sz="2800" b="1"/>
              <a:t>maximum 4 for a total of 6</a:t>
            </a:r>
            <a:r>
              <a:rPr lang="en-US" sz="2800"/>
              <a:t>).</a:t>
            </a:r>
          </a:p>
          <a:p>
            <a:r>
              <a:rPr lang="en-US" sz="2800"/>
              <a:t>Any that are not picked up by a designated date in June will be made available to purchase on a “first come, first served” basis.</a:t>
            </a:r>
          </a:p>
          <a:p>
            <a:endParaRPr lang="en-CA"/>
          </a:p>
        </p:txBody>
      </p:sp>
      <p:pic>
        <p:nvPicPr>
          <p:cNvPr id="6" name="Picture 5" descr="Students wearing mortarboards">
            <a:extLst>
              <a:ext uri="{FF2B5EF4-FFF2-40B4-BE49-F238E27FC236}">
                <a16:creationId xmlns:a16="http://schemas.microsoft.com/office/drawing/2014/main" id="{11A44DE4-6095-4A62-5E8E-C1DA6C8285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503883"/>
            <a:ext cx="4914900" cy="27646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4068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9D0FF-C7B8-6F98-BAF1-683D35F79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en-US"/>
              <a:t>Fundraising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43C1A-35B6-BD1E-23FA-8D2972E951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>
            <a:normAutofit/>
          </a:bodyPr>
          <a:lstStyle/>
          <a:p>
            <a:r>
              <a:rPr lang="en-US"/>
              <a:t>Fundraising is vital! All grad activities are “self-funded”.</a:t>
            </a:r>
          </a:p>
          <a:p>
            <a:r>
              <a:rPr lang="en-US"/>
              <a:t>Pays for:</a:t>
            </a:r>
          </a:p>
          <a:p>
            <a:pPr lvl="1"/>
            <a:r>
              <a:rPr lang="en-US" sz="2000"/>
              <a:t>Prom (including ticket)</a:t>
            </a:r>
          </a:p>
          <a:p>
            <a:pPr lvl="1"/>
            <a:r>
              <a:rPr lang="en-US" sz="2000"/>
              <a:t>Grad Gifts (“swag”)</a:t>
            </a:r>
          </a:p>
          <a:p>
            <a:pPr lvl="1"/>
            <a:r>
              <a:rPr lang="en-US" sz="2000" b="1"/>
              <a:t>Yearbook</a:t>
            </a:r>
          </a:p>
          <a:p>
            <a:pPr lvl="1"/>
            <a:r>
              <a:rPr lang="en-US" sz="2000"/>
              <a:t>All photography related to prom</a:t>
            </a:r>
          </a:p>
          <a:p>
            <a:pPr lvl="1"/>
            <a:r>
              <a:rPr lang="en-US" sz="2000"/>
              <a:t>Prizes &amp; costs of grad activities throughout the year</a:t>
            </a:r>
          </a:p>
          <a:p>
            <a:pPr lvl="1"/>
            <a:r>
              <a:rPr lang="en-US" sz="2000"/>
              <a:t>Grad gift to the community</a:t>
            </a:r>
          </a:p>
          <a:p>
            <a:r>
              <a:rPr lang="en-US"/>
              <a:t>Each Grad is responsible for </a:t>
            </a:r>
            <a:r>
              <a:rPr lang="en-US" b="1"/>
              <a:t>$225 </a:t>
            </a:r>
            <a:r>
              <a:rPr lang="en-US"/>
              <a:t>in fundraising.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05CF72B-05F4-E57E-608D-C1D7C4765D6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0" r="5595"/>
          <a:stretch/>
        </p:blipFill>
        <p:spPr>
          <a:xfrm>
            <a:off x="6172200" y="1600200"/>
            <a:ext cx="4914900" cy="4571999"/>
          </a:xfrm>
          <a:noFill/>
        </p:spPr>
      </p:pic>
    </p:spTree>
    <p:extLst>
      <p:ext uri="{BB962C8B-B14F-4D97-AF65-F5344CB8AC3E}">
        <p14:creationId xmlns:p14="http://schemas.microsoft.com/office/powerpoint/2010/main" val="291018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CC1FF-21A1-77E2-663F-17BAF15AF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en-US"/>
              <a:t>This Year’s (Organized) Fundraisers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392AF-1414-B477-70E2-0FAC1C965A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3103" y="1502189"/>
            <a:ext cx="5561044" cy="5047901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n-US"/>
              <a:t>Purdy’s Chocolate Bars – </a:t>
            </a:r>
            <a:r>
              <a:rPr lang="en-US" b="1"/>
              <a:t>Open Now until Spring</a:t>
            </a:r>
          </a:p>
          <a:p>
            <a:r>
              <a:rPr lang="en-US"/>
              <a:t>DFS (Dieleman's) – Kitchen, Gifts, Seasonal (ship to anywhere in Canada) – </a:t>
            </a:r>
            <a:r>
              <a:rPr lang="en-US" b="1"/>
              <a:t>Open Now until Nov 9th</a:t>
            </a:r>
          </a:p>
          <a:p>
            <a:r>
              <a:rPr lang="en-US"/>
              <a:t>Purdy’s Christmas – </a:t>
            </a:r>
            <a:r>
              <a:rPr lang="en-US" b="1"/>
              <a:t>Open until late Nov</a:t>
            </a:r>
          </a:p>
          <a:p>
            <a:r>
              <a:rPr lang="en-US"/>
              <a:t>Winter Plants (Poinsettias) – </a:t>
            </a:r>
            <a:r>
              <a:rPr lang="en-US" b="1"/>
              <a:t>Open until late Nov</a:t>
            </a:r>
          </a:p>
          <a:p>
            <a:r>
              <a:rPr lang="en-US"/>
              <a:t>Purdy’s Easter - February</a:t>
            </a:r>
          </a:p>
          <a:p>
            <a:r>
              <a:rPr lang="en-US"/>
              <a:t>Spring Plants – February/March</a:t>
            </a:r>
          </a:p>
          <a:p>
            <a:r>
              <a:rPr lang="en-US" b="1"/>
              <a:t>DIY Bottle Drive - YEAR-ROUND</a:t>
            </a:r>
          </a:p>
          <a:p>
            <a:endParaRPr lang="en-US"/>
          </a:p>
        </p:txBody>
      </p:sp>
      <p:pic>
        <p:nvPicPr>
          <p:cNvPr id="6" name="Content Placeholder 5" descr="A stack of empty boxes">
            <a:extLst>
              <a:ext uri="{FF2B5EF4-FFF2-40B4-BE49-F238E27FC236}">
                <a16:creationId xmlns:a16="http://schemas.microsoft.com/office/drawing/2014/main" id="{AEB6DA89-C96A-7F58-BBBE-865AF4FFD78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2" r="10903" b="2"/>
          <a:stretch/>
        </p:blipFill>
        <p:spPr>
          <a:xfrm>
            <a:off x="6627065" y="1814804"/>
            <a:ext cx="4458517" cy="4147457"/>
          </a:xfrm>
          <a:noFill/>
        </p:spPr>
      </p:pic>
    </p:spTree>
    <p:extLst>
      <p:ext uri="{BB962C8B-B14F-4D97-AF65-F5344CB8AC3E}">
        <p14:creationId xmlns:p14="http://schemas.microsoft.com/office/powerpoint/2010/main" val="248388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A1DF4-57E2-EB6F-4A80-9B32E7BC0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en-US"/>
              <a:t>Costs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85E26-35B8-1A12-5B3B-83B11199A4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/>
          <a:p>
            <a:r>
              <a:rPr lang="en-US" sz="2800"/>
              <a:t>Commencement Fee - $75</a:t>
            </a:r>
          </a:p>
          <a:p>
            <a:endParaRPr lang="en-US" sz="2800"/>
          </a:p>
          <a:p>
            <a:r>
              <a:rPr lang="en-US" sz="2800"/>
              <a:t>Fundraising - $225</a:t>
            </a:r>
          </a:p>
          <a:p>
            <a:endParaRPr lang="en-US" sz="2800"/>
          </a:p>
          <a:p>
            <a:endParaRPr lang="en-US" sz="2800"/>
          </a:p>
          <a:p>
            <a:r>
              <a:rPr lang="en-US" sz="2800"/>
              <a:t>Additional Commencement Tickets - $10 each (maximum 4)</a:t>
            </a:r>
            <a:endParaRPr lang="en-CA" sz="2800"/>
          </a:p>
        </p:txBody>
      </p:sp>
      <p:pic>
        <p:nvPicPr>
          <p:cNvPr id="6" name="Content Placeholder 5" descr="Piggy bank illustration">
            <a:extLst>
              <a:ext uri="{FF2B5EF4-FFF2-40B4-BE49-F238E27FC236}">
                <a16:creationId xmlns:a16="http://schemas.microsoft.com/office/drawing/2014/main" id="{E4937505-CE10-2966-885D-4C482B71B9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569" y="1600199"/>
            <a:ext cx="3051810" cy="4572001"/>
          </a:xfrm>
          <a:noFill/>
        </p:spPr>
      </p:pic>
    </p:spTree>
    <p:extLst>
      <p:ext uri="{BB962C8B-B14F-4D97-AF65-F5344CB8AC3E}">
        <p14:creationId xmlns:p14="http://schemas.microsoft.com/office/powerpoint/2010/main" val="359697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A3946-EE2C-C7F0-97E8-3F0B34889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en-US"/>
              <a:t>Valedictorian (Awards Committee) </a:t>
            </a:r>
            <a:endParaRPr lang="en-CA"/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84A8FA53-633E-A144-68FB-6B58656536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5778432"/>
              </p:ext>
            </p:extLst>
          </p:nvPr>
        </p:nvGraphicFramePr>
        <p:xfrm>
          <a:off x="1104900" y="1600200"/>
          <a:ext cx="99822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0216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EBA15-8754-044D-0A9A-5625B4D70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en-US"/>
              <a:t>The Importance of TEAMS (and Brightspace)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8EFBBE-5A4A-E9A1-C9A0-493E5DA0DB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>
            <a:normAutofit/>
          </a:bodyPr>
          <a:lstStyle/>
          <a:p>
            <a:r>
              <a:rPr lang="en-US"/>
              <a:t>CLC12 Course: </a:t>
            </a:r>
            <a:r>
              <a:rPr lang="en-US" b="1" i="1"/>
              <a:t>Required for graduation</a:t>
            </a:r>
          </a:p>
          <a:p>
            <a:r>
              <a:rPr lang="en-US"/>
              <a:t>Important Grad Information &amp; Updates:</a:t>
            </a:r>
          </a:p>
          <a:p>
            <a:pPr lvl="1"/>
            <a:r>
              <a:rPr lang="en-US" sz="2000"/>
              <a:t>Cap and Gown sizing</a:t>
            </a:r>
          </a:p>
          <a:p>
            <a:pPr lvl="1"/>
            <a:r>
              <a:rPr lang="en-US" sz="2000"/>
              <a:t>Yearbook quotes</a:t>
            </a:r>
          </a:p>
          <a:p>
            <a:pPr lvl="1"/>
            <a:r>
              <a:rPr lang="en-US" sz="2000"/>
              <a:t>Grad photo schedule</a:t>
            </a:r>
          </a:p>
          <a:p>
            <a:pPr lvl="1"/>
            <a:r>
              <a:rPr lang="en-US" sz="2000"/>
              <a:t>Information about Grad Spirit Days and Events</a:t>
            </a:r>
          </a:p>
          <a:p>
            <a:pPr lvl="1"/>
            <a:r>
              <a:rPr lang="en-US" sz="2000"/>
              <a:t>Post-Secondary information including scholarships &amp; bursaries.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BAB450-87FD-15FE-DED8-0AECD1CFFDC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EEC05570-14BA-B9D0-DC37-88700F3504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990" y="1173162"/>
            <a:ext cx="4120792" cy="649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84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CB150-C1FE-E046-3DAC-59D732836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en-US" sz="3200"/>
              <a:t>How to Get Involved (Families)</a:t>
            </a:r>
          </a:p>
        </p:txBody>
      </p:sp>
      <p:pic>
        <p:nvPicPr>
          <p:cNvPr id="6" name="Content Placeholder 5" descr="Cartoon checklist and pencil">
            <a:extLst>
              <a:ext uri="{FF2B5EF4-FFF2-40B4-BE49-F238E27FC236}">
                <a16:creationId xmlns:a16="http://schemas.microsoft.com/office/drawing/2014/main" id="{ED22EDCD-29CB-0F20-279B-B3162612CD8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104900" y="2043112"/>
            <a:ext cx="4914900" cy="3686175"/>
          </a:xfr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F6EF3-1A68-8AA4-95DA-0E68609B7F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4494" y="1600200"/>
            <a:ext cx="4581087" cy="4571999"/>
          </a:xfrm>
        </p:spPr>
        <p:txBody>
          <a:bodyPr>
            <a:normAutofit/>
          </a:bodyPr>
          <a:lstStyle/>
          <a:p>
            <a:r>
              <a:rPr lang="en-US" sz="2400"/>
              <a:t>Fundraisers</a:t>
            </a:r>
          </a:p>
          <a:p>
            <a:r>
              <a:rPr lang="en-US" sz="2400"/>
              <a:t>Check your email.</a:t>
            </a:r>
          </a:p>
          <a:p>
            <a:r>
              <a:rPr lang="en-US" sz="2400"/>
              <a:t>Prom Set-Up and Clean-Up</a:t>
            </a:r>
          </a:p>
          <a:p>
            <a:r>
              <a:rPr lang="en-US" sz="2400" i="1"/>
              <a:t>Checking in with your Grad!</a:t>
            </a:r>
          </a:p>
        </p:txBody>
      </p:sp>
    </p:spTree>
    <p:extLst>
      <p:ext uri="{BB962C8B-B14F-4D97-AF65-F5344CB8AC3E}">
        <p14:creationId xmlns:p14="http://schemas.microsoft.com/office/powerpoint/2010/main" val="289216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F2A4EFB-5DC2-A2AA-1D3B-B36A0126D7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895726"/>
          </a:xfrm>
        </p:spPr>
        <p:txBody>
          <a:bodyPr/>
          <a:lstStyle/>
          <a:p>
            <a:r>
              <a:rPr lang="en-US"/>
              <a:t>Questions?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598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cademic Literature 16x9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B6FFE474551040B83962684765D269" ma:contentTypeVersion="34" ma:contentTypeDescription="Create a new document." ma:contentTypeScope="" ma:versionID="62e36d2ad19f1d416d61b277fb3a4d74">
  <xsd:schema xmlns:xsd="http://www.w3.org/2001/XMLSchema" xmlns:xs="http://www.w3.org/2001/XMLSchema" xmlns:p="http://schemas.microsoft.com/office/2006/metadata/properties" xmlns:ns3="fa988c84-b004-4cc3-a526-e096bc7667da" xmlns:ns4="e401f2c3-6ebc-40a1-a8cb-d578869be59a" targetNamespace="http://schemas.microsoft.com/office/2006/metadata/properties" ma:root="true" ma:fieldsID="b7a748084c4b8190b59a4098861c1257" ns3:_="" ns4:_="">
    <xsd:import namespace="fa988c84-b004-4cc3-a526-e096bc7667da"/>
    <xsd:import namespace="e401f2c3-6ebc-40a1-a8cb-d578869be59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988c84-b004-4cc3-a526-e096bc7667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NotebookType" ma:index="15" nillable="true" ma:displayName="Notebook Type" ma:internalName="NotebookType">
      <xsd:simpleType>
        <xsd:restriction base="dms:Text"/>
      </xsd:simpleType>
    </xsd:element>
    <xsd:element name="FolderType" ma:index="16" nillable="true" ma:displayName="Folder Type" ma:internalName="FolderType">
      <xsd:simpleType>
        <xsd:restriction base="dms:Text"/>
      </xsd:simpleType>
    </xsd:element>
    <xsd:element name="CultureName" ma:index="17" nillable="true" ma:displayName="Culture Name" ma:internalName="CultureName">
      <xsd:simpleType>
        <xsd:restriction base="dms:Text"/>
      </xsd:simpleType>
    </xsd:element>
    <xsd:element name="AppVersion" ma:index="18" nillable="true" ma:displayName="App Version" ma:internalName="AppVersion">
      <xsd:simpleType>
        <xsd:restriction base="dms:Text"/>
      </xsd:simpleType>
    </xsd:element>
    <xsd:element name="TeamsChannelId" ma:index="19" nillable="true" ma:displayName="Teams Channel Id" ma:internalName="TeamsChannelId">
      <xsd:simpleType>
        <xsd:restriction base="dms:Text"/>
      </xsd:simpleType>
    </xsd:element>
    <xsd:element name="Owner" ma:index="2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1" nillable="true" ma:displayName="Math Settings" ma:internalName="Math_Settings">
      <xsd:simpleType>
        <xsd:restriction base="dms:Text"/>
      </xsd:simpleType>
    </xsd:element>
    <xsd:element name="DefaultSectionNames" ma:index="22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3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4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5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6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7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8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9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0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1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2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3" nillable="true" ma:displayName="Is Collaboration Space Locked" ma:internalName="Is_Collaboration_Space_Locked">
      <xsd:simpleType>
        <xsd:restriction base="dms:Boolean"/>
      </xsd:simpleType>
    </xsd:element>
    <xsd:element name="IsNotebookLocked" ma:index="34" nillable="true" ma:displayName="Is Notebook Locked" ma:internalName="IsNotebookLocked">
      <xsd:simpleType>
        <xsd:restriction base="dms:Boolean"/>
      </xsd:simpleType>
    </xsd:element>
    <xsd:element name="MediaServiceLocation" ma:index="38" nillable="true" ma:displayName="Location" ma:internalName="MediaServiceLocation" ma:readOnly="true">
      <xsd:simpleType>
        <xsd:restriction base="dms:Text"/>
      </xsd:simpleType>
    </xsd:element>
    <xsd:element name="MediaServiceAutoKeyPoints" ma:index="3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4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01f2c3-6ebc-40a1-a8cb-d578869be59a" elementFormDefault="qualified">
    <xsd:import namespace="http://schemas.microsoft.com/office/2006/documentManagement/types"/>
    <xsd:import namespace="http://schemas.microsoft.com/office/infopath/2007/PartnerControls"/>
    <xsd:element name="SharedWithUsers" ma:index="3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mplates xmlns="fa988c84-b004-4cc3-a526-e096bc7667da" xsi:nil="true"/>
    <Has_Teacher_Only_SectionGroup xmlns="fa988c84-b004-4cc3-a526-e096bc7667da" xsi:nil="true"/>
    <Invited_Teachers xmlns="fa988c84-b004-4cc3-a526-e096bc7667da" xsi:nil="true"/>
    <Self_Registration_Enabled xmlns="fa988c84-b004-4cc3-a526-e096bc7667da" xsi:nil="true"/>
    <FolderType xmlns="fa988c84-b004-4cc3-a526-e096bc7667da" xsi:nil="true"/>
    <Distribution_Groups xmlns="fa988c84-b004-4cc3-a526-e096bc7667da" xsi:nil="true"/>
    <CultureName xmlns="fa988c84-b004-4cc3-a526-e096bc7667da" xsi:nil="true"/>
    <LMS_Mappings xmlns="fa988c84-b004-4cc3-a526-e096bc7667da" xsi:nil="true"/>
    <Invited_Students xmlns="fa988c84-b004-4cc3-a526-e096bc7667da" xsi:nil="true"/>
    <IsNotebookLocked xmlns="fa988c84-b004-4cc3-a526-e096bc7667da" xsi:nil="true"/>
    <Is_Collaboration_Space_Locked xmlns="fa988c84-b004-4cc3-a526-e096bc7667da" xsi:nil="true"/>
    <Owner xmlns="fa988c84-b004-4cc3-a526-e096bc7667da">
      <UserInfo>
        <DisplayName/>
        <AccountId xsi:nil="true"/>
        <AccountType/>
      </UserInfo>
    </Owner>
    <Teachers xmlns="fa988c84-b004-4cc3-a526-e096bc7667da">
      <UserInfo>
        <DisplayName/>
        <AccountId xsi:nil="true"/>
        <AccountType/>
      </UserInfo>
    </Teachers>
    <Students xmlns="fa988c84-b004-4cc3-a526-e096bc7667da">
      <UserInfo>
        <DisplayName/>
        <AccountId xsi:nil="true"/>
        <AccountType/>
      </UserInfo>
    </Students>
    <AppVersion xmlns="fa988c84-b004-4cc3-a526-e096bc7667da" xsi:nil="true"/>
    <DefaultSectionNames xmlns="fa988c84-b004-4cc3-a526-e096bc7667da" xsi:nil="true"/>
    <Math_Settings xmlns="fa988c84-b004-4cc3-a526-e096bc7667da" xsi:nil="true"/>
    <NotebookType xmlns="fa988c84-b004-4cc3-a526-e096bc7667da" xsi:nil="true"/>
    <Student_Groups xmlns="fa988c84-b004-4cc3-a526-e096bc7667da">
      <UserInfo>
        <DisplayName/>
        <AccountId xsi:nil="true"/>
        <AccountType/>
      </UserInfo>
    </Student_Groups>
    <TeamsChannelId xmlns="fa988c84-b004-4cc3-a526-e096bc7667da" xsi:nil="true"/>
  </documentManagement>
</p:properties>
</file>

<file path=customXml/itemProps1.xml><?xml version="1.0" encoding="utf-8"?>
<ds:datastoreItem xmlns:ds="http://schemas.openxmlformats.org/officeDocument/2006/customXml" ds:itemID="{D359BB50-A171-4756-AF06-B0A82A13F9E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8923B67-E20E-474F-99D4-DC8ED4624B14}">
  <ds:schemaRefs>
    <ds:schemaRef ds:uri="e401f2c3-6ebc-40a1-a8cb-d578869be59a"/>
    <ds:schemaRef ds:uri="fa988c84-b004-4cc3-a526-e096bc7667d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CDDBB83-77C1-4099-A0AA-289882E745E2}">
  <ds:schemaRefs>
    <ds:schemaRef ds:uri="e401f2c3-6ebc-40a1-a8cb-d578869be59a"/>
    <ds:schemaRef ds:uri="fa988c84-b004-4cc3-a526-e096bc7667d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3c39a3a9-82d4-4858-8ea4-5f9ae56f5386}" enabled="0" method="" siteId="{3c39a3a9-82d4-4858-8ea4-5f9ae56f538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43</Slides>
  <Notes>4</Notes>
  <HiddenSlides>4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45" baseType="lpstr">
      <vt:lpstr>Academic Literature 16x9</vt:lpstr>
      <vt:lpstr>Office Theme</vt:lpstr>
      <vt:lpstr>Grad 2026 Assembly</vt:lpstr>
      <vt:lpstr>Grad Family Info Night 2026/27</vt:lpstr>
      <vt:lpstr>Introductions</vt:lpstr>
      <vt:lpstr>Info from Counselling</vt:lpstr>
      <vt:lpstr>Timberline Website</vt:lpstr>
      <vt:lpstr>Grad Letters/Credit Verification</vt:lpstr>
      <vt:lpstr>Ways to earn additional credits...</vt:lpstr>
      <vt:lpstr>Online Courses</vt:lpstr>
      <vt:lpstr>Provincial Assessments</vt:lpstr>
      <vt:lpstr>Study Blocks</vt:lpstr>
      <vt:lpstr>PowerPoint Presentation</vt:lpstr>
      <vt:lpstr>How to Order Your Transcript</vt:lpstr>
      <vt:lpstr>Scholarships &amp; Bursaries</vt:lpstr>
      <vt:lpstr>PowerPoint Presentation</vt:lpstr>
      <vt:lpstr>BC Post-Secondary Night</vt:lpstr>
      <vt:lpstr>Career-Life Connections 12</vt:lpstr>
      <vt:lpstr>PowerPoint Presentation</vt:lpstr>
      <vt:lpstr>Where to get information: TEAMS/MY APPS</vt:lpstr>
      <vt:lpstr>Where to get information: TEAMS/MY APPS</vt:lpstr>
      <vt:lpstr>Where to get information: BRIGHTSPACE</vt:lpstr>
      <vt:lpstr>Where to get information: BRIGHTSPACE</vt:lpstr>
      <vt:lpstr>Where to get information: BRIGHTSPACE</vt:lpstr>
      <vt:lpstr>PowerPoint Presentation</vt:lpstr>
      <vt:lpstr>CLC12A: The Assignments</vt:lpstr>
      <vt:lpstr>CLC12B: The Capstone Project!</vt:lpstr>
      <vt:lpstr>CLC12C: Capstone Presentation</vt:lpstr>
      <vt:lpstr>Examples of Capstone Project</vt:lpstr>
      <vt:lpstr>CLC12 Support</vt:lpstr>
      <vt:lpstr>Graduation celebrations</vt:lpstr>
      <vt:lpstr>Grad Events </vt:lpstr>
      <vt:lpstr>Important Dates</vt:lpstr>
      <vt:lpstr>Grad Photos</vt:lpstr>
      <vt:lpstr>PROM – Saturday, June 5th   </vt:lpstr>
      <vt:lpstr>Commencement – Wednesday, June 23rd  </vt:lpstr>
      <vt:lpstr>Commencement Fee</vt:lpstr>
      <vt:lpstr>Commencement Tickets</vt:lpstr>
      <vt:lpstr>Fundraising</vt:lpstr>
      <vt:lpstr>This Year’s (Organized) Fundraisers</vt:lpstr>
      <vt:lpstr>Costs</vt:lpstr>
      <vt:lpstr>Valedictorian (Awards Committee) </vt:lpstr>
      <vt:lpstr>The Importance of TEAMS (and Brightspace)</vt:lpstr>
      <vt:lpstr>How to Get Involved (Families)</vt:lpstr>
      <vt:lpstr>Questions?</vt:lpstr>
    </vt:vector>
  </TitlesOfParts>
  <Company>School District 72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Grad 2023 Assembly</dc:title>
  <dc:creator>Megara McCormick</dc:creator>
  <cp:revision>2</cp:revision>
  <cp:lastPrinted>2023-09-19T20:56:43Z</cp:lastPrinted>
  <dcterms:created xsi:type="dcterms:W3CDTF">2022-09-13T19:53:16Z</dcterms:created>
  <dcterms:modified xsi:type="dcterms:W3CDTF">2026-09-24T16:03:09Z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0x010100B5B6FFE474551040B83962684765D269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