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notesMasterIdLst>
    <p:notesMasterId r:id="rId20"/>
  </p:notesMasterIdLst>
  <p:sldIdLst>
    <p:sldId id="256" r:id="rId5"/>
    <p:sldId id="261" r:id="rId6"/>
    <p:sldId id="273" r:id="rId7"/>
    <p:sldId id="274" r:id="rId8"/>
    <p:sldId id="265" r:id="rId9"/>
    <p:sldId id="275" r:id="rId10"/>
    <p:sldId id="281" r:id="rId11"/>
    <p:sldId id="278" r:id="rId12"/>
    <p:sldId id="276" r:id="rId13"/>
    <p:sldId id="280" r:id="rId14"/>
    <p:sldId id="263" r:id="rId15"/>
    <p:sldId id="279" r:id="rId16"/>
    <p:sldId id="267" r:id="rId17"/>
    <p:sldId id="283" r:id="rId18"/>
    <p:sldId id="266" r:id="rId1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E2D467-6B74-43D1-8700-AD353D10B89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47C0E45-BD55-4CA7-A8D0-EB0F89E3FB9C}">
      <dgm:prSet/>
      <dgm:spPr/>
      <dgm:t>
        <a:bodyPr/>
        <a:lstStyle/>
        <a:p>
          <a:pPr>
            <a:lnSpc>
              <a:spcPct val="100000"/>
            </a:lnSpc>
          </a:pPr>
          <a:r>
            <a:rPr lang="en-US" b="0" i="0" dirty="0">
              <a:solidFill>
                <a:schemeClr val="bg1"/>
              </a:solidFill>
            </a:rPr>
            <a:t>Sports teams and clubs.  Athletics meeting Friday this week at lunch in the Theatre for anyone wanting to play a </a:t>
          </a:r>
          <a:r>
            <a:rPr lang="en-US" b="0" i="0">
              <a:solidFill>
                <a:schemeClr val="bg1"/>
              </a:solidFill>
            </a:rPr>
            <a:t>sport this year</a:t>
          </a:r>
          <a:endParaRPr lang="en-US" dirty="0">
            <a:solidFill>
              <a:schemeClr val="bg1"/>
            </a:solidFill>
          </a:endParaRPr>
        </a:p>
      </dgm:t>
    </dgm:pt>
    <dgm:pt modelId="{950EC474-0F2A-45BE-AE38-74D8CBA14D73}" type="parTrans" cxnId="{F55294A3-1423-4B2C-AB88-3ECA788A04B5}">
      <dgm:prSet/>
      <dgm:spPr/>
      <dgm:t>
        <a:bodyPr/>
        <a:lstStyle/>
        <a:p>
          <a:endParaRPr lang="en-US"/>
        </a:p>
      </dgm:t>
    </dgm:pt>
    <dgm:pt modelId="{6829E784-A3FF-42DB-9ED6-C7C7A8392983}" type="sibTrans" cxnId="{F55294A3-1423-4B2C-AB88-3ECA788A04B5}">
      <dgm:prSet/>
      <dgm:spPr/>
      <dgm:t>
        <a:bodyPr/>
        <a:lstStyle/>
        <a:p>
          <a:endParaRPr lang="en-US"/>
        </a:p>
      </dgm:t>
    </dgm:pt>
    <dgm:pt modelId="{337A0677-8C82-4CC1-8284-FA34CA8722C1}">
      <dgm:prSet/>
      <dgm:spPr/>
      <dgm:t>
        <a:bodyPr/>
        <a:lstStyle/>
        <a:p>
          <a:pPr>
            <a:lnSpc>
              <a:spcPct val="100000"/>
            </a:lnSpc>
          </a:pPr>
          <a:r>
            <a:rPr lang="en-US" b="0" i="0" dirty="0">
              <a:solidFill>
                <a:schemeClr val="bg1"/>
              </a:solidFill>
            </a:rPr>
            <a:t>Leadership Opportunities </a:t>
          </a:r>
          <a:endParaRPr lang="en-US" dirty="0">
            <a:solidFill>
              <a:schemeClr val="bg1"/>
            </a:solidFill>
          </a:endParaRPr>
        </a:p>
      </dgm:t>
    </dgm:pt>
    <dgm:pt modelId="{7BC6B141-BF41-4A61-8D0F-D10F30DA54FA}" type="parTrans" cxnId="{3B95C229-3A39-407D-B500-C364CC005F9B}">
      <dgm:prSet/>
      <dgm:spPr/>
      <dgm:t>
        <a:bodyPr/>
        <a:lstStyle/>
        <a:p>
          <a:endParaRPr lang="en-US"/>
        </a:p>
      </dgm:t>
    </dgm:pt>
    <dgm:pt modelId="{98D95254-D517-4851-AC67-E76827914862}" type="sibTrans" cxnId="{3B95C229-3A39-407D-B500-C364CC005F9B}">
      <dgm:prSet/>
      <dgm:spPr/>
      <dgm:t>
        <a:bodyPr/>
        <a:lstStyle/>
        <a:p>
          <a:endParaRPr lang="en-US"/>
        </a:p>
      </dgm:t>
    </dgm:pt>
    <dgm:pt modelId="{4D369180-6DB7-4060-990C-EEADDFF825FE}">
      <dgm:prSet/>
      <dgm:spPr/>
      <dgm:t>
        <a:bodyPr/>
        <a:lstStyle/>
        <a:p>
          <a:pPr>
            <a:lnSpc>
              <a:spcPct val="100000"/>
            </a:lnSpc>
          </a:pPr>
          <a:r>
            <a:rPr lang="en-US" b="0" i="0" dirty="0">
              <a:solidFill>
                <a:schemeClr val="bg1"/>
              </a:solidFill>
            </a:rPr>
            <a:t>Do you have an idea for a club? Talk to a teacher, counsellor, or the Administrators.</a:t>
          </a:r>
          <a:endParaRPr lang="en-US" dirty="0">
            <a:solidFill>
              <a:schemeClr val="bg1"/>
            </a:solidFill>
          </a:endParaRPr>
        </a:p>
      </dgm:t>
    </dgm:pt>
    <dgm:pt modelId="{4EF81951-24EF-45E7-846E-FB88EF1DF548}" type="parTrans" cxnId="{639BA8F8-50AA-4109-8886-7B7DCBAAD7A5}">
      <dgm:prSet/>
      <dgm:spPr/>
      <dgm:t>
        <a:bodyPr/>
        <a:lstStyle/>
        <a:p>
          <a:endParaRPr lang="en-US"/>
        </a:p>
      </dgm:t>
    </dgm:pt>
    <dgm:pt modelId="{9E8ABF5C-305B-4ADA-9EF6-DCF3D9C1B14B}" type="sibTrans" cxnId="{639BA8F8-50AA-4109-8886-7B7DCBAAD7A5}">
      <dgm:prSet/>
      <dgm:spPr/>
      <dgm:t>
        <a:bodyPr/>
        <a:lstStyle/>
        <a:p>
          <a:endParaRPr lang="en-US"/>
        </a:p>
      </dgm:t>
    </dgm:pt>
    <dgm:pt modelId="{FF8059DD-11CA-45E3-AC65-1E8096013D8C}">
      <dgm:prSet/>
      <dgm:spPr/>
      <dgm:t>
        <a:bodyPr/>
        <a:lstStyle/>
        <a:p>
          <a:pPr>
            <a:lnSpc>
              <a:spcPct val="100000"/>
            </a:lnSpc>
          </a:pPr>
          <a:r>
            <a:rPr lang="en-US" b="0" i="0" dirty="0">
              <a:solidFill>
                <a:schemeClr val="bg1"/>
              </a:solidFill>
            </a:rPr>
            <a:t>Musical Theatre</a:t>
          </a:r>
          <a:endParaRPr lang="en-US" dirty="0">
            <a:solidFill>
              <a:schemeClr val="bg1"/>
            </a:solidFill>
          </a:endParaRPr>
        </a:p>
      </dgm:t>
    </dgm:pt>
    <dgm:pt modelId="{B3DAAADD-56E7-46C8-A4B8-4358431B383A}" type="parTrans" cxnId="{41F76893-87AD-4C66-BD9C-E8DF486D5A2D}">
      <dgm:prSet/>
      <dgm:spPr/>
      <dgm:t>
        <a:bodyPr/>
        <a:lstStyle/>
        <a:p>
          <a:endParaRPr lang="en-US"/>
        </a:p>
      </dgm:t>
    </dgm:pt>
    <dgm:pt modelId="{BA762928-9F7A-4688-B9BA-AB3C29EF56C1}" type="sibTrans" cxnId="{41F76893-87AD-4C66-BD9C-E8DF486D5A2D}">
      <dgm:prSet/>
      <dgm:spPr/>
      <dgm:t>
        <a:bodyPr/>
        <a:lstStyle/>
        <a:p>
          <a:endParaRPr lang="en-US"/>
        </a:p>
      </dgm:t>
    </dgm:pt>
    <dgm:pt modelId="{37DCC4A3-4D16-46AF-B403-24BE9C2917E0}">
      <dgm:prSet/>
      <dgm:spPr/>
      <dgm:t>
        <a:bodyPr/>
        <a:lstStyle/>
        <a:p>
          <a:pPr>
            <a:lnSpc>
              <a:spcPct val="100000"/>
            </a:lnSpc>
          </a:pPr>
          <a:r>
            <a:rPr lang="en-US" b="0" i="0" dirty="0">
              <a:solidFill>
                <a:schemeClr val="bg1"/>
              </a:solidFill>
            </a:rPr>
            <a:t>Look for more information in the daily announcements over the coming weeks</a:t>
          </a:r>
          <a:r>
            <a:rPr lang="en-US" b="0" i="0" dirty="0"/>
            <a:t>.</a:t>
          </a:r>
          <a:endParaRPr lang="en-US" dirty="0"/>
        </a:p>
      </dgm:t>
    </dgm:pt>
    <dgm:pt modelId="{A7342642-BBD7-46CD-AC7F-91CF15353DC5}" type="parTrans" cxnId="{3213A051-7969-48D8-9CF1-C58ADFCB0F7E}">
      <dgm:prSet/>
      <dgm:spPr/>
      <dgm:t>
        <a:bodyPr/>
        <a:lstStyle/>
        <a:p>
          <a:endParaRPr lang="en-US"/>
        </a:p>
      </dgm:t>
    </dgm:pt>
    <dgm:pt modelId="{8AB90E80-1331-4449-8C32-71709DA15106}" type="sibTrans" cxnId="{3213A051-7969-48D8-9CF1-C58ADFCB0F7E}">
      <dgm:prSet/>
      <dgm:spPr/>
      <dgm:t>
        <a:bodyPr/>
        <a:lstStyle/>
        <a:p>
          <a:endParaRPr lang="en-US"/>
        </a:p>
      </dgm:t>
    </dgm:pt>
    <dgm:pt modelId="{74FAF64B-39A5-48A6-9270-5300A45A09D7}" type="pres">
      <dgm:prSet presAssocID="{FCE2D467-6B74-43D1-8700-AD353D10B893}" presName="root" presStyleCnt="0">
        <dgm:presLayoutVars>
          <dgm:dir/>
          <dgm:resizeHandles val="exact"/>
        </dgm:presLayoutVars>
      </dgm:prSet>
      <dgm:spPr/>
    </dgm:pt>
    <dgm:pt modelId="{4A11DBF7-9182-4650-AAEF-2E2C8911C930}" type="pres">
      <dgm:prSet presAssocID="{F47C0E45-BD55-4CA7-A8D0-EB0F89E3FB9C}" presName="compNode" presStyleCnt="0"/>
      <dgm:spPr/>
    </dgm:pt>
    <dgm:pt modelId="{528153A7-9AD2-438D-98AD-CE48402ACF7C}" type="pres">
      <dgm:prSet presAssocID="{F47C0E45-BD55-4CA7-A8D0-EB0F89E3FB9C}" presName="bgRect" presStyleLbl="bgShp" presStyleIdx="0" presStyleCnt="5"/>
      <dgm:spPr/>
    </dgm:pt>
    <dgm:pt modelId="{4B16BF45-847C-43ED-A711-D101034D5B49}" type="pres">
      <dgm:prSet presAssocID="{F47C0E45-BD55-4CA7-A8D0-EB0F89E3FB9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port Balls"/>
        </a:ext>
      </dgm:extLst>
    </dgm:pt>
    <dgm:pt modelId="{EAF5C7D2-891D-456F-819B-63439863A169}" type="pres">
      <dgm:prSet presAssocID="{F47C0E45-BD55-4CA7-A8D0-EB0F89E3FB9C}" presName="spaceRect" presStyleCnt="0"/>
      <dgm:spPr/>
    </dgm:pt>
    <dgm:pt modelId="{6B72A95A-2DBB-4055-BDFA-7497D79CA1E5}" type="pres">
      <dgm:prSet presAssocID="{F47C0E45-BD55-4CA7-A8D0-EB0F89E3FB9C}" presName="parTx" presStyleLbl="revTx" presStyleIdx="0" presStyleCnt="5">
        <dgm:presLayoutVars>
          <dgm:chMax val="0"/>
          <dgm:chPref val="0"/>
        </dgm:presLayoutVars>
      </dgm:prSet>
      <dgm:spPr/>
    </dgm:pt>
    <dgm:pt modelId="{156ACC9A-3E00-42DF-8219-FFED32783B8C}" type="pres">
      <dgm:prSet presAssocID="{6829E784-A3FF-42DB-9ED6-C7C7A8392983}" presName="sibTrans" presStyleCnt="0"/>
      <dgm:spPr/>
    </dgm:pt>
    <dgm:pt modelId="{480DA7F3-1A9B-4ACC-99FC-351AE517DE10}" type="pres">
      <dgm:prSet presAssocID="{337A0677-8C82-4CC1-8284-FA34CA8722C1}" presName="compNode" presStyleCnt="0"/>
      <dgm:spPr/>
    </dgm:pt>
    <dgm:pt modelId="{E75D4C64-915F-4984-8873-BE5C688E92D3}" type="pres">
      <dgm:prSet presAssocID="{337A0677-8C82-4CC1-8284-FA34CA8722C1}" presName="bgRect" presStyleLbl="bgShp" presStyleIdx="1" presStyleCnt="5"/>
      <dgm:spPr/>
    </dgm:pt>
    <dgm:pt modelId="{2667A86E-8753-45B5-9E45-1F17E3D39139}" type="pres">
      <dgm:prSet presAssocID="{337A0677-8C82-4CC1-8284-FA34CA8722C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ecturer"/>
        </a:ext>
      </dgm:extLst>
    </dgm:pt>
    <dgm:pt modelId="{8B136D93-3389-458F-A2D8-3B1E19A87378}" type="pres">
      <dgm:prSet presAssocID="{337A0677-8C82-4CC1-8284-FA34CA8722C1}" presName="spaceRect" presStyleCnt="0"/>
      <dgm:spPr/>
    </dgm:pt>
    <dgm:pt modelId="{BE044AFC-CEAF-4049-8F7D-DFA7DABBCFB1}" type="pres">
      <dgm:prSet presAssocID="{337A0677-8C82-4CC1-8284-FA34CA8722C1}" presName="parTx" presStyleLbl="revTx" presStyleIdx="1" presStyleCnt="5">
        <dgm:presLayoutVars>
          <dgm:chMax val="0"/>
          <dgm:chPref val="0"/>
        </dgm:presLayoutVars>
      </dgm:prSet>
      <dgm:spPr/>
    </dgm:pt>
    <dgm:pt modelId="{2E59A418-62B3-4D94-9541-605BA41AEEBB}" type="pres">
      <dgm:prSet presAssocID="{98D95254-D517-4851-AC67-E76827914862}" presName="sibTrans" presStyleCnt="0"/>
      <dgm:spPr/>
    </dgm:pt>
    <dgm:pt modelId="{CE944179-0601-42B2-AE06-A0E5F67F4E6F}" type="pres">
      <dgm:prSet presAssocID="{4D369180-6DB7-4060-990C-EEADDFF825FE}" presName="compNode" presStyleCnt="0"/>
      <dgm:spPr/>
    </dgm:pt>
    <dgm:pt modelId="{1A3AAC47-135C-470C-8C7C-DA4255A30BDB}" type="pres">
      <dgm:prSet presAssocID="{4D369180-6DB7-4060-990C-EEADDFF825FE}" presName="bgRect" presStyleLbl="bgShp" presStyleIdx="2" presStyleCnt="5"/>
      <dgm:spPr/>
    </dgm:pt>
    <dgm:pt modelId="{029AC1FA-D610-4BC7-B333-3D7D505B3857}" type="pres">
      <dgm:prSet presAssocID="{4D369180-6DB7-4060-990C-EEADDFF825F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assroom"/>
        </a:ext>
      </dgm:extLst>
    </dgm:pt>
    <dgm:pt modelId="{4DDC41C3-536F-4A2D-A765-BF6AD6F7FAF4}" type="pres">
      <dgm:prSet presAssocID="{4D369180-6DB7-4060-990C-EEADDFF825FE}" presName="spaceRect" presStyleCnt="0"/>
      <dgm:spPr/>
    </dgm:pt>
    <dgm:pt modelId="{6541B93F-9345-487F-90A9-162A890A8748}" type="pres">
      <dgm:prSet presAssocID="{4D369180-6DB7-4060-990C-EEADDFF825FE}" presName="parTx" presStyleLbl="revTx" presStyleIdx="2" presStyleCnt="5">
        <dgm:presLayoutVars>
          <dgm:chMax val="0"/>
          <dgm:chPref val="0"/>
        </dgm:presLayoutVars>
      </dgm:prSet>
      <dgm:spPr/>
    </dgm:pt>
    <dgm:pt modelId="{02DD7FAB-C13F-470C-91AF-A8D4832BDB17}" type="pres">
      <dgm:prSet presAssocID="{9E8ABF5C-305B-4ADA-9EF6-DCF3D9C1B14B}" presName="sibTrans" presStyleCnt="0"/>
      <dgm:spPr/>
    </dgm:pt>
    <dgm:pt modelId="{EC3FA21E-BAAC-4E53-9B4A-8F84C5D34219}" type="pres">
      <dgm:prSet presAssocID="{FF8059DD-11CA-45E3-AC65-1E8096013D8C}" presName="compNode" presStyleCnt="0"/>
      <dgm:spPr/>
    </dgm:pt>
    <dgm:pt modelId="{D4BA1F39-4208-4BCB-895E-706D05DD5B4D}" type="pres">
      <dgm:prSet presAssocID="{FF8059DD-11CA-45E3-AC65-1E8096013D8C}" presName="bgRect" presStyleLbl="bgShp" presStyleIdx="3" presStyleCnt="5"/>
      <dgm:spPr/>
    </dgm:pt>
    <dgm:pt modelId="{D07E059E-9E2D-4255-A153-A502E0996EDD}" type="pres">
      <dgm:prSet presAssocID="{FF8059DD-11CA-45E3-AC65-1E8096013D8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rum Set"/>
        </a:ext>
      </dgm:extLst>
    </dgm:pt>
    <dgm:pt modelId="{BAA06CA1-7782-4555-AB6E-936B7FA8442D}" type="pres">
      <dgm:prSet presAssocID="{FF8059DD-11CA-45E3-AC65-1E8096013D8C}" presName="spaceRect" presStyleCnt="0"/>
      <dgm:spPr/>
    </dgm:pt>
    <dgm:pt modelId="{DDD30104-912F-4C46-86F5-14CD6E17CD98}" type="pres">
      <dgm:prSet presAssocID="{FF8059DD-11CA-45E3-AC65-1E8096013D8C}" presName="parTx" presStyleLbl="revTx" presStyleIdx="3" presStyleCnt="5">
        <dgm:presLayoutVars>
          <dgm:chMax val="0"/>
          <dgm:chPref val="0"/>
        </dgm:presLayoutVars>
      </dgm:prSet>
      <dgm:spPr/>
    </dgm:pt>
    <dgm:pt modelId="{7AADE21E-17DC-411D-9A7B-FFB5784B6D87}" type="pres">
      <dgm:prSet presAssocID="{BA762928-9F7A-4688-B9BA-AB3C29EF56C1}" presName="sibTrans" presStyleCnt="0"/>
      <dgm:spPr/>
    </dgm:pt>
    <dgm:pt modelId="{4E9AD6DC-2FAF-41F4-A724-58EA748F13A9}" type="pres">
      <dgm:prSet presAssocID="{37DCC4A3-4D16-46AF-B403-24BE9C2917E0}" presName="compNode" presStyleCnt="0"/>
      <dgm:spPr/>
    </dgm:pt>
    <dgm:pt modelId="{A116F465-F8B4-4079-929E-555DEA791046}" type="pres">
      <dgm:prSet presAssocID="{37DCC4A3-4D16-46AF-B403-24BE9C2917E0}" presName="bgRect" presStyleLbl="bgShp" presStyleIdx="4" presStyleCnt="5"/>
      <dgm:spPr/>
    </dgm:pt>
    <dgm:pt modelId="{845F1F73-8DD6-4FDC-A56D-27C4A4C70307}" type="pres">
      <dgm:prSet presAssocID="{37DCC4A3-4D16-46AF-B403-24BE9C2917E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egaphone"/>
        </a:ext>
      </dgm:extLst>
    </dgm:pt>
    <dgm:pt modelId="{8ED6F76A-1BAC-409C-B690-F59C8DED63E7}" type="pres">
      <dgm:prSet presAssocID="{37DCC4A3-4D16-46AF-B403-24BE9C2917E0}" presName="spaceRect" presStyleCnt="0"/>
      <dgm:spPr/>
    </dgm:pt>
    <dgm:pt modelId="{EC5034E7-BC1F-4123-A44C-1D3838B9EB9B}" type="pres">
      <dgm:prSet presAssocID="{37DCC4A3-4D16-46AF-B403-24BE9C2917E0}" presName="parTx" presStyleLbl="revTx" presStyleIdx="4" presStyleCnt="5">
        <dgm:presLayoutVars>
          <dgm:chMax val="0"/>
          <dgm:chPref val="0"/>
        </dgm:presLayoutVars>
      </dgm:prSet>
      <dgm:spPr/>
    </dgm:pt>
  </dgm:ptLst>
  <dgm:cxnLst>
    <dgm:cxn modelId="{D92A4E01-C308-432E-9A25-D02FA3747D94}" type="presOf" srcId="{FF8059DD-11CA-45E3-AC65-1E8096013D8C}" destId="{DDD30104-912F-4C46-86F5-14CD6E17CD98}" srcOrd="0" destOrd="0" presId="urn:microsoft.com/office/officeart/2018/2/layout/IconVerticalSolidList"/>
    <dgm:cxn modelId="{8696E021-8EA0-4A5A-94F2-E82179A7D91B}" type="presOf" srcId="{FCE2D467-6B74-43D1-8700-AD353D10B893}" destId="{74FAF64B-39A5-48A6-9270-5300A45A09D7}" srcOrd="0" destOrd="0" presId="urn:microsoft.com/office/officeart/2018/2/layout/IconVerticalSolidList"/>
    <dgm:cxn modelId="{3B95C229-3A39-407D-B500-C364CC005F9B}" srcId="{FCE2D467-6B74-43D1-8700-AD353D10B893}" destId="{337A0677-8C82-4CC1-8284-FA34CA8722C1}" srcOrd="1" destOrd="0" parTransId="{7BC6B141-BF41-4A61-8D0F-D10F30DA54FA}" sibTransId="{98D95254-D517-4851-AC67-E76827914862}"/>
    <dgm:cxn modelId="{28DF2C6F-1F77-4916-85C9-62D125F90184}" type="presOf" srcId="{337A0677-8C82-4CC1-8284-FA34CA8722C1}" destId="{BE044AFC-CEAF-4049-8F7D-DFA7DABBCFB1}" srcOrd="0" destOrd="0" presId="urn:microsoft.com/office/officeart/2018/2/layout/IconVerticalSolidList"/>
    <dgm:cxn modelId="{3213A051-7969-48D8-9CF1-C58ADFCB0F7E}" srcId="{FCE2D467-6B74-43D1-8700-AD353D10B893}" destId="{37DCC4A3-4D16-46AF-B403-24BE9C2917E0}" srcOrd="4" destOrd="0" parTransId="{A7342642-BBD7-46CD-AC7F-91CF15353DC5}" sibTransId="{8AB90E80-1331-4449-8C32-71709DA15106}"/>
    <dgm:cxn modelId="{D371EE78-B752-45CA-9995-4BC36187572C}" type="presOf" srcId="{4D369180-6DB7-4060-990C-EEADDFF825FE}" destId="{6541B93F-9345-487F-90A9-162A890A8748}" srcOrd="0" destOrd="0" presId="urn:microsoft.com/office/officeart/2018/2/layout/IconVerticalSolidList"/>
    <dgm:cxn modelId="{41F76893-87AD-4C66-BD9C-E8DF486D5A2D}" srcId="{FCE2D467-6B74-43D1-8700-AD353D10B893}" destId="{FF8059DD-11CA-45E3-AC65-1E8096013D8C}" srcOrd="3" destOrd="0" parTransId="{B3DAAADD-56E7-46C8-A4B8-4358431B383A}" sibTransId="{BA762928-9F7A-4688-B9BA-AB3C29EF56C1}"/>
    <dgm:cxn modelId="{F55294A3-1423-4B2C-AB88-3ECA788A04B5}" srcId="{FCE2D467-6B74-43D1-8700-AD353D10B893}" destId="{F47C0E45-BD55-4CA7-A8D0-EB0F89E3FB9C}" srcOrd="0" destOrd="0" parTransId="{950EC474-0F2A-45BE-AE38-74D8CBA14D73}" sibTransId="{6829E784-A3FF-42DB-9ED6-C7C7A8392983}"/>
    <dgm:cxn modelId="{DEC04BCC-89B0-4F95-BCC4-C9472BEE1091}" type="presOf" srcId="{37DCC4A3-4D16-46AF-B403-24BE9C2917E0}" destId="{EC5034E7-BC1F-4123-A44C-1D3838B9EB9B}" srcOrd="0" destOrd="0" presId="urn:microsoft.com/office/officeart/2018/2/layout/IconVerticalSolidList"/>
    <dgm:cxn modelId="{639BA8F8-50AA-4109-8886-7B7DCBAAD7A5}" srcId="{FCE2D467-6B74-43D1-8700-AD353D10B893}" destId="{4D369180-6DB7-4060-990C-EEADDFF825FE}" srcOrd="2" destOrd="0" parTransId="{4EF81951-24EF-45E7-846E-FB88EF1DF548}" sibTransId="{9E8ABF5C-305B-4ADA-9EF6-DCF3D9C1B14B}"/>
    <dgm:cxn modelId="{E94D64F9-3AE9-476F-BE4E-94896C4F83F3}" type="presOf" srcId="{F47C0E45-BD55-4CA7-A8D0-EB0F89E3FB9C}" destId="{6B72A95A-2DBB-4055-BDFA-7497D79CA1E5}" srcOrd="0" destOrd="0" presId="urn:microsoft.com/office/officeart/2018/2/layout/IconVerticalSolidList"/>
    <dgm:cxn modelId="{A68C154F-EF22-4ECA-82A9-74BCE26DE83B}" type="presParOf" srcId="{74FAF64B-39A5-48A6-9270-5300A45A09D7}" destId="{4A11DBF7-9182-4650-AAEF-2E2C8911C930}" srcOrd="0" destOrd="0" presId="urn:microsoft.com/office/officeart/2018/2/layout/IconVerticalSolidList"/>
    <dgm:cxn modelId="{2E78FB04-9BE9-4254-B06F-1EBBC4B3277A}" type="presParOf" srcId="{4A11DBF7-9182-4650-AAEF-2E2C8911C930}" destId="{528153A7-9AD2-438D-98AD-CE48402ACF7C}" srcOrd="0" destOrd="0" presId="urn:microsoft.com/office/officeart/2018/2/layout/IconVerticalSolidList"/>
    <dgm:cxn modelId="{02DBE431-3B71-445A-965F-C20A1AE02093}" type="presParOf" srcId="{4A11DBF7-9182-4650-AAEF-2E2C8911C930}" destId="{4B16BF45-847C-43ED-A711-D101034D5B49}" srcOrd="1" destOrd="0" presId="urn:microsoft.com/office/officeart/2018/2/layout/IconVerticalSolidList"/>
    <dgm:cxn modelId="{02C5ADF9-AEDF-47C9-ACAE-31658EB53D10}" type="presParOf" srcId="{4A11DBF7-9182-4650-AAEF-2E2C8911C930}" destId="{EAF5C7D2-891D-456F-819B-63439863A169}" srcOrd="2" destOrd="0" presId="urn:microsoft.com/office/officeart/2018/2/layout/IconVerticalSolidList"/>
    <dgm:cxn modelId="{4313E8CC-5B72-43E0-8505-1A8168DBF908}" type="presParOf" srcId="{4A11DBF7-9182-4650-AAEF-2E2C8911C930}" destId="{6B72A95A-2DBB-4055-BDFA-7497D79CA1E5}" srcOrd="3" destOrd="0" presId="urn:microsoft.com/office/officeart/2018/2/layout/IconVerticalSolidList"/>
    <dgm:cxn modelId="{1CC82B55-B7C3-4E0A-9921-2FB4D8BA63BD}" type="presParOf" srcId="{74FAF64B-39A5-48A6-9270-5300A45A09D7}" destId="{156ACC9A-3E00-42DF-8219-FFED32783B8C}" srcOrd="1" destOrd="0" presId="urn:microsoft.com/office/officeart/2018/2/layout/IconVerticalSolidList"/>
    <dgm:cxn modelId="{D438B9D0-6126-4335-96D5-C72B0357B473}" type="presParOf" srcId="{74FAF64B-39A5-48A6-9270-5300A45A09D7}" destId="{480DA7F3-1A9B-4ACC-99FC-351AE517DE10}" srcOrd="2" destOrd="0" presId="urn:microsoft.com/office/officeart/2018/2/layout/IconVerticalSolidList"/>
    <dgm:cxn modelId="{91AD0F08-0BF3-44B5-ACB6-120F2640E258}" type="presParOf" srcId="{480DA7F3-1A9B-4ACC-99FC-351AE517DE10}" destId="{E75D4C64-915F-4984-8873-BE5C688E92D3}" srcOrd="0" destOrd="0" presId="urn:microsoft.com/office/officeart/2018/2/layout/IconVerticalSolidList"/>
    <dgm:cxn modelId="{E0E0F925-896B-4739-B3DB-2294524610D2}" type="presParOf" srcId="{480DA7F3-1A9B-4ACC-99FC-351AE517DE10}" destId="{2667A86E-8753-45B5-9E45-1F17E3D39139}" srcOrd="1" destOrd="0" presId="urn:microsoft.com/office/officeart/2018/2/layout/IconVerticalSolidList"/>
    <dgm:cxn modelId="{DDE554DA-1F07-4B32-BB1D-87ADFCBF5A79}" type="presParOf" srcId="{480DA7F3-1A9B-4ACC-99FC-351AE517DE10}" destId="{8B136D93-3389-458F-A2D8-3B1E19A87378}" srcOrd="2" destOrd="0" presId="urn:microsoft.com/office/officeart/2018/2/layout/IconVerticalSolidList"/>
    <dgm:cxn modelId="{BF066C77-5608-4325-8D99-A5E83000AB94}" type="presParOf" srcId="{480DA7F3-1A9B-4ACC-99FC-351AE517DE10}" destId="{BE044AFC-CEAF-4049-8F7D-DFA7DABBCFB1}" srcOrd="3" destOrd="0" presId="urn:microsoft.com/office/officeart/2018/2/layout/IconVerticalSolidList"/>
    <dgm:cxn modelId="{42190941-A024-4353-BAD5-E70602EB65AF}" type="presParOf" srcId="{74FAF64B-39A5-48A6-9270-5300A45A09D7}" destId="{2E59A418-62B3-4D94-9541-605BA41AEEBB}" srcOrd="3" destOrd="0" presId="urn:microsoft.com/office/officeart/2018/2/layout/IconVerticalSolidList"/>
    <dgm:cxn modelId="{9F6282BC-BA64-485D-BCF9-178D9FD725B9}" type="presParOf" srcId="{74FAF64B-39A5-48A6-9270-5300A45A09D7}" destId="{CE944179-0601-42B2-AE06-A0E5F67F4E6F}" srcOrd="4" destOrd="0" presId="urn:microsoft.com/office/officeart/2018/2/layout/IconVerticalSolidList"/>
    <dgm:cxn modelId="{325A1536-7724-4E0D-B7E1-9206D57EF137}" type="presParOf" srcId="{CE944179-0601-42B2-AE06-A0E5F67F4E6F}" destId="{1A3AAC47-135C-470C-8C7C-DA4255A30BDB}" srcOrd="0" destOrd="0" presId="urn:microsoft.com/office/officeart/2018/2/layout/IconVerticalSolidList"/>
    <dgm:cxn modelId="{95AD75BE-B06F-4F5A-93DB-E4050B118ABA}" type="presParOf" srcId="{CE944179-0601-42B2-AE06-A0E5F67F4E6F}" destId="{029AC1FA-D610-4BC7-B333-3D7D505B3857}" srcOrd="1" destOrd="0" presId="urn:microsoft.com/office/officeart/2018/2/layout/IconVerticalSolidList"/>
    <dgm:cxn modelId="{2955D4BA-3129-4CB1-AE0C-8D0F0B409005}" type="presParOf" srcId="{CE944179-0601-42B2-AE06-A0E5F67F4E6F}" destId="{4DDC41C3-536F-4A2D-A765-BF6AD6F7FAF4}" srcOrd="2" destOrd="0" presId="urn:microsoft.com/office/officeart/2018/2/layout/IconVerticalSolidList"/>
    <dgm:cxn modelId="{306043FB-86B7-48E3-87E9-0E0E3A36AFCD}" type="presParOf" srcId="{CE944179-0601-42B2-AE06-A0E5F67F4E6F}" destId="{6541B93F-9345-487F-90A9-162A890A8748}" srcOrd="3" destOrd="0" presId="urn:microsoft.com/office/officeart/2018/2/layout/IconVerticalSolidList"/>
    <dgm:cxn modelId="{9528EFEC-4445-4BE0-A787-CCF91AE4889B}" type="presParOf" srcId="{74FAF64B-39A5-48A6-9270-5300A45A09D7}" destId="{02DD7FAB-C13F-470C-91AF-A8D4832BDB17}" srcOrd="5" destOrd="0" presId="urn:microsoft.com/office/officeart/2018/2/layout/IconVerticalSolidList"/>
    <dgm:cxn modelId="{BB7D78D1-0315-47BA-9095-959F370D4B20}" type="presParOf" srcId="{74FAF64B-39A5-48A6-9270-5300A45A09D7}" destId="{EC3FA21E-BAAC-4E53-9B4A-8F84C5D34219}" srcOrd="6" destOrd="0" presId="urn:microsoft.com/office/officeart/2018/2/layout/IconVerticalSolidList"/>
    <dgm:cxn modelId="{20920D11-8AE3-4A6A-823C-5110FD236AE9}" type="presParOf" srcId="{EC3FA21E-BAAC-4E53-9B4A-8F84C5D34219}" destId="{D4BA1F39-4208-4BCB-895E-706D05DD5B4D}" srcOrd="0" destOrd="0" presId="urn:microsoft.com/office/officeart/2018/2/layout/IconVerticalSolidList"/>
    <dgm:cxn modelId="{84989D52-2B3F-4BFA-BBB0-1882ECCDF44C}" type="presParOf" srcId="{EC3FA21E-BAAC-4E53-9B4A-8F84C5D34219}" destId="{D07E059E-9E2D-4255-A153-A502E0996EDD}" srcOrd="1" destOrd="0" presId="urn:microsoft.com/office/officeart/2018/2/layout/IconVerticalSolidList"/>
    <dgm:cxn modelId="{33CD53B3-2E96-42D4-9DD1-A791AC74A363}" type="presParOf" srcId="{EC3FA21E-BAAC-4E53-9B4A-8F84C5D34219}" destId="{BAA06CA1-7782-4555-AB6E-936B7FA8442D}" srcOrd="2" destOrd="0" presId="urn:microsoft.com/office/officeart/2018/2/layout/IconVerticalSolidList"/>
    <dgm:cxn modelId="{60E24452-9F3D-4AB5-B7A9-D286E2F2CCC0}" type="presParOf" srcId="{EC3FA21E-BAAC-4E53-9B4A-8F84C5D34219}" destId="{DDD30104-912F-4C46-86F5-14CD6E17CD98}" srcOrd="3" destOrd="0" presId="urn:microsoft.com/office/officeart/2018/2/layout/IconVerticalSolidList"/>
    <dgm:cxn modelId="{B6737F85-32EB-41DA-9372-69FACFCD64FD}" type="presParOf" srcId="{74FAF64B-39A5-48A6-9270-5300A45A09D7}" destId="{7AADE21E-17DC-411D-9A7B-FFB5784B6D87}" srcOrd="7" destOrd="0" presId="urn:microsoft.com/office/officeart/2018/2/layout/IconVerticalSolidList"/>
    <dgm:cxn modelId="{1BB9C1E9-C2CB-4454-828E-4B1A4067DA13}" type="presParOf" srcId="{74FAF64B-39A5-48A6-9270-5300A45A09D7}" destId="{4E9AD6DC-2FAF-41F4-A724-58EA748F13A9}" srcOrd="8" destOrd="0" presId="urn:microsoft.com/office/officeart/2018/2/layout/IconVerticalSolidList"/>
    <dgm:cxn modelId="{C49E34B5-9106-4FD8-A567-6964EA02CB45}" type="presParOf" srcId="{4E9AD6DC-2FAF-41F4-A724-58EA748F13A9}" destId="{A116F465-F8B4-4079-929E-555DEA791046}" srcOrd="0" destOrd="0" presId="urn:microsoft.com/office/officeart/2018/2/layout/IconVerticalSolidList"/>
    <dgm:cxn modelId="{0C99EFB8-080F-455A-8019-97901BC219E0}" type="presParOf" srcId="{4E9AD6DC-2FAF-41F4-A724-58EA748F13A9}" destId="{845F1F73-8DD6-4FDC-A56D-27C4A4C70307}" srcOrd="1" destOrd="0" presId="urn:microsoft.com/office/officeart/2018/2/layout/IconVerticalSolidList"/>
    <dgm:cxn modelId="{E9AD3F70-8AF9-4F52-9281-3B53F1E5B5E9}" type="presParOf" srcId="{4E9AD6DC-2FAF-41F4-A724-58EA748F13A9}" destId="{8ED6F76A-1BAC-409C-B690-F59C8DED63E7}" srcOrd="2" destOrd="0" presId="urn:microsoft.com/office/officeart/2018/2/layout/IconVerticalSolidList"/>
    <dgm:cxn modelId="{BA130E4D-2875-4740-94A8-641F69417F9B}" type="presParOf" srcId="{4E9AD6DC-2FAF-41F4-A724-58EA748F13A9}" destId="{EC5034E7-BC1F-4123-A44C-1D3838B9EB9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66872C-F786-4AEE-B9AE-E81BBE37BF27}"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EF21D4EE-833F-43FC-9AB6-8775979726B8}">
      <dgm:prSet/>
      <dgm:spPr/>
      <dgm:t>
        <a:bodyPr/>
        <a:lstStyle/>
        <a:p>
          <a:r>
            <a:rPr lang="en-US"/>
            <a:t>Jr. Boys’ Volleyball</a:t>
          </a:r>
        </a:p>
      </dgm:t>
    </dgm:pt>
    <dgm:pt modelId="{0806A99A-87E8-4221-9F52-4F4417B91349}" type="parTrans" cxnId="{4BC5C6DD-9231-4455-9676-A38EBBA67431}">
      <dgm:prSet/>
      <dgm:spPr/>
      <dgm:t>
        <a:bodyPr/>
        <a:lstStyle/>
        <a:p>
          <a:endParaRPr lang="en-US"/>
        </a:p>
      </dgm:t>
    </dgm:pt>
    <dgm:pt modelId="{D2536A3A-644F-4FAD-9FA7-DA9CE37DC666}" type="sibTrans" cxnId="{4BC5C6DD-9231-4455-9676-A38EBBA67431}">
      <dgm:prSet/>
      <dgm:spPr/>
      <dgm:t>
        <a:bodyPr/>
        <a:lstStyle/>
        <a:p>
          <a:endParaRPr lang="en-US"/>
        </a:p>
      </dgm:t>
    </dgm:pt>
    <dgm:pt modelId="{0BABE3EA-A0B8-4A71-9E9F-F61965CA345E}">
      <dgm:prSet/>
      <dgm:spPr/>
      <dgm:t>
        <a:bodyPr/>
        <a:lstStyle/>
        <a:p>
          <a:r>
            <a:rPr lang="en-US"/>
            <a:t>Sr. Boys’ Volleyball</a:t>
          </a:r>
        </a:p>
      </dgm:t>
    </dgm:pt>
    <dgm:pt modelId="{D4B105C7-A860-4754-A2AE-B0A5BA8D4300}" type="parTrans" cxnId="{795EC7C1-6AD3-431C-AFDD-960CB5386F24}">
      <dgm:prSet/>
      <dgm:spPr/>
      <dgm:t>
        <a:bodyPr/>
        <a:lstStyle/>
        <a:p>
          <a:endParaRPr lang="en-US"/>
        </a:p>
      </dgm:t>
    </dgm:pt>
    <dgm:pt modelId="{8FA7F7F4-6A74-442E-B776-F6B327A560FF}" type="sibTrans" cxnId="{795EC7C1-6AD3-431C-AFDD-960CB5386F24}">
      <dgm:prSet/>
      <dgm:spPr/>
      <dgm:t>
        <a:bodyPr/>
        <a:lstStyle/>
        <a:p>
          <a:endParaRPr lang="en-US"/>
        </a:p>
      </dgm:t>
    </dgm:pt>
    <dgm:pt modelId="{47D06EC3-3617-463F-904E-BE2163F41E14}">
      <dgm:prSet/>
      <dgm:spPr/>
      <dgm:t>
        <a:bodyPr/>
        <a:lstStyle/>
        <a:p>
          <a:r>
            <a:rPr lang="en-US"/>
            <a:t>Jr. Girls’ Volleyball</a:t>
          </a:r>
        </a:p>
      </dgm:t>
    </dgm:pt>
    <dgm:pt modelId="{9FA9CF3B-AA0C-41B6-90A6-739C6546C08E}" type="parTrans" cxnId="{B3E72733-C158-4941-B7D7-C0B08D667320}">
      <dgm:prSet/>
      <dgm:spPr/>
      <dgm:t>
        <a:bodyPr/>
        <a:lstStyle/>
        <a:p>
          <a:endParaRPr lang="en-US"/>
        </a:p>
      </dgm:t>
    </dgm:pt>
    <dgm:pt modelId="{4F95FCFC-387C-4F46-8EE6-46425EB2CABB}" type="sibTrans" cxnId="{B3E72733-C158-4941-B7D7-C0B08D667320}">
      <dgm:prSet/>
      <dgm:spPr/>
      <dgm:t>
        <a:bodyPr/>
        <a:lstStyle/>
        <a:p>
          <a:endParaRPr lang="en-US"/>
        </a:p>
      </dgm:t>
    </dgm:pt>
    <dgm:pt modelId="{C8C8262A-657D-4043-A24E-25EDB41AE247}">
      <dgm:prSet/>
      <dgm:spPr/>
      <dgm:t>
        <a:bodyPr/>
        <a:lstStyle/>
        <a:p>
          <a:r>
            <a:rPr lang="en-US"/>
            <a:t>Sr. Girls’ Volleyball</a:t>
          </a:r>
        </a:p>
      </dgm:t>
    </dgm:pt>
    <dgm:pt modelId="{DC19ED4D-B4BC-412B-A2D8-1B7E5260A3BA}" type="parTrans" cxnId="{0739289B-A7C6-4C11-B988-79A901FC47C1}">
      <dgm:prSet/>
      <dgm:spPr/>
      <dgm:t>
        <a:bodyPr/>
        <a:lstStyle/>
        <a:p>
          <a:endParaRPr lang="en-US"/>
        </a:p>
      </dgm:t>
    </dgm:pt>
    <dgm:pt modelId="{301C705F-2C01-4019-83C7-754F4979715C}" type="sibTrans" cxnId="{0739289B-A7C6-4C11-B988-79A901FC47C1}">
      <dgm:prSet/>
      <dgm:spPr/>
      <dgm:t>
        <a:bodyPr/>
        <a:lstStyle/>
        <a:p>
          <a:endParaRPr lang="en-US"/>
        </a:p>
      </dgm:t>
    </dgm:pt>
    <dgm:pt modelId="{B7E7406E-FBE1-4EEB-A704-0B1D2ACD8659}">
      <dgm:prSet/>
      <dgm:spPr/>
      <dgm:t>
        <a:bodyPr/>
        <a:lstStyle/>
        <a:p>
          <a:r>
            <a:rPr lang="en-US"/>
            <a:t>Boys’ Soccer</a:t>
          </a:r>
        </a:p>
      </dgm:t>
    </dgm:pt>
    <dgm:pt modelId="{3A46B418-388D-444B-B68C-116C413A9DF0}" type="parTrans" cxnId="{AD350596-2A9E-41C2-82DE-8672F311C18D}">
      <dgm:prSet/>
      <dgm:spPr/>
      <dgm:t>
        <a:bodyPr/>
        <a:lstStyle/>
        <a:p>
          <a:endParaRPr lang="en-US"/>
        </a:p>
      </dgm:t>
    </dgm:pt>
    <dgm:pt modelId="{D73D301B-BF27-4F91-A636-D2F24AC9CE58}" type="sibTrans" cxnId="{AD350596-2A9E-41C2-82DE-8672F311C18D}">
      <dgm:prSet/>
      <dgm:spPr/>
      <dgm:t>
        <a:bodyPr/>
        <a:lstStyle/>
        <a:p>
          <a:endParaRPr lang="en-US"/>
        </a:p>
      </dgm:t>
    </dgm:pt>
    <dgm:pt modelId="{FA8324AF-E3EC-41F6-B38F-2337AD88425C}">
      <dgm:prSet/>
      <dgm:spPr/>
      <dgm:t>
        <a:bodyPr/>
        <a:lstStyle/>
        <a:p>
          <a:r>
            <a:rPr lang="en-US" dirty="0"/>
            <a:t>Cross country</a:t>
          </a:r>
        </a:p>
      </dgm:t>
    </dgm:pt>
    <dgm:pt modelId="{F612AE15-9307-493C-8FED-BDF0408FA8D4}" type="parTrans" cxnId="{F4B0C056-F274-494E-ABBF-00543A64C371}">
      <dgm:prSet/>
      <dgm:spPr/>
      <dgm:t>
        <a:bodyPr/>
        <a:lstStyle/>
        <a:p>
          <a:endParaRPr lang="en-US"/>
        </a:p>
      </dgm:t>
    </dgm:pt>
    <dgm:pt modelId="{A30EFD1F-72A1-4F21-8EE6-93B83EC34CBB}" type="sibTrans" cxnId="{F4B0C056-F274-494E-ABBF-00543A64C371}">
      <dgm:prSet/>
      <dgm:spPr/>
      <dgm:t>
        <a:bodyPr/>
        <a:lstStyle/>
        <a:p>
          <a:endParaRPr lang="en-US"/>
        </a:p>
      </dgm:t>
    </dgm:pt>
    <dgm:pt modelId="{F327BC06-487C-4CAE-8A88-0749BD888247}">
      <dgm:prSet/>
      <dgm:spPr/>
      <dgm:t>
        <a:bodyPr/>
        <a:lstStyle/>
        <a:p>
          <a:r>
            <a:rPr lang="en-US"/>
            <a:t>E-sports</a:t>
          </a:r>
        </a:p>
      </dgm:t>
    </dgm:pt>
    <dgm:pt modelId="{C6499DDF-6C2D-4E75-B7DC-8F75D1CDA127}" type="parTrans" cxnId="{A56D6067-A773-4F84-A6B7-F3171C7E4F10}">
      <dgm:prSet/>
      <dgm:spPr/>
      <dgm:t>
        <a:bodyPr/>
        <a:lstStyle/>
        <a:p>
          <a:endParaRPr lang="en-US"/>
        </a:p>
      </dgm:t>
    </dgm:pt>
    <dgm:pt modelId="{43E94765-3073-4899-8C7D-26F500420674}" type="sibTrans" cxnId="{A56D6067-A773-4F84-A6B7-F3171C7E4F10}">
      <dgm:prSet/>
      <dgm:spPr/>
      <dgm:t>
        <a:bodyPr/>
        <a:lstStyle/>
        <a:p>
          <a:endParaRPr lang="en-US"/>
        </a:p>
      </dgm:t>
    </dgm:pt>
    <dgm:pt modelId="{67ED6F82-AB96-4E82-A852-E00A29575B52}" type="pres">
      <dgm:prSet presAssocID="{BE66872C-F786-4AEE-B9AE-E81BBE37BF27}" presName="diagram" presStyleCnt="0">
        <dgm:presLayoutVars>
          <dgm:dir/>
          <dgm:resizeHandles val="exact"/>
        </dgm:presLayoutVars>
      </dgm:prSet>
      <dgm:spPr/>
    </dgm:pt>
    <dgm:pt modelId="{8A5EA9EF-A2A0-449D-AE21-6B45ED5C7497}" type="pres">
      <dgm:prSet presAssocID="{EF21D4EE-833F-43FC-9AB6-8775979726B8}" presName="node" presStyleLbl="node1" presStyleIdx="0" presStyleCnt="7">
        <dgm:presLayoutVars>
          <dgm:bulletEnabled val="1"/>
        </dgm:presLayoutVars>
      </dgm:prSet>
      <dgm:spPr/>
    </dgm:pt>
    <dgm:pt modelId="{22B41389-4AC3-4224-9258-7EE4B2F5DCBF}" type="pres">
      <dgm:prSet presAssocID="{D2536A3A-644F-4FAD-9FA7-DA9CE37DC666}" presName="sibTrans" presStyleCnt="0"/>
      <dgm:spPr/>
    </dgm:pt>
    <dgm:pt modelId="{9B58EA35-AA4C-47FF-A087-D9FEBD4BDF28}" type="pres">
      <dgm:prSet presAssocID="{0BABE3EA-A0B8-4A71-9E9F-F61965CA345E}" presName="node" presStyleLbl="node1" presStyleIdx="1" presStyleCnt="7">
        <dgm:presLayoutVars>
          <dgm:bulletEnabled val="1"/>
        </dgm:presLayoutVars>
      </dgm:prSet>
      <dgm:spPr/>
    </dgm:pt>
    <dgm:pt modelId="{0AFDD914-D6CD-4D23-9B49-859BC18D17F0}" type="pres">
      <dgm:prSet presAssocID="{8FA7F7F4-6A74-442E-B776-F6B327A560FF}" presName="sibTrans" presStyleCnt="0"/>
      <dgm:spPr/>
    </dgm:pt>
    <dgm:pt modelId="{9B7E0444-FD85-4A88-B11E-C52E12B4866A}" type="pres">
      <dgm:prSet presAssocID="{47D06EC3-3617-463F-904E-BE2163F41E14}" presName="node" presStyleLbl="node1" presStyleIdx="2" presStyleCnt="7">
        <dgm:presLayoutVars>
          <dgm:bulletEnabled val="1"/>
        </dgm:presLayoutVars>
      </dgm:prSet>
      <dgm:spPr/>
    </dgm:pt>
    <dgm:pt modelId="{F3BBD343-6912-41F7-8B05-A8B3A964FA75}" type="pres">
      <dgm:prSet presAssocID="{4F95FCFC-387C-4F46-8EE6-46425EB2CABB}" presName="sibTrans" presStyleCnt="0"/>
      <dgm:spPr/>
    </dgm:pt>
    <dgm:pt modelId="{7AB3B96E-0150-4C82-9BE3-4879A35AE27B}" type="pres">
      <dgm:prSet presAssocID="{C8C8262A-657D-4043-A24E-25EDB41AE247}" presName="node" presStyleLbl="node1" presStyleIdx="3" presStyleCnt="7">
        <dgm:presLayoutVars>
          <dgm:bulletEnabled val="1"/>
        </dgm:presLayoutVars>
      </dgm:prSet>
      <dgm:spPr/>
    </dgm:pt>
    <dgm:pt modelId="{9ACAD563-BD2E-443B-A0FB-68A8537C9E98}" type="pres">
      <dgm:prSet presAssocID="{301C705F-2C01-4019-83C7-754F4979715C}" presName="sibTrans" presStyleCnt="0"/>
      <dgm:spPr/>
    </dgm:pt>
    <dgm:pt modelId="{6E5B824E-E361-4363-949B-2E321C8055DA}" type="pres">
      <dgm:prSet presAssocID="{B7E7406E-FBE1-4EEB-A704-0B1D2ACD8659}" presName="node" presStyleLbl="node1" presStyleIdx="4" presStyleCnt="7">
        <dgm:presLayoutVars>
          <dgm:bulletEnabled val="1"/>
        </dgm:presLayoutVars>
      </dgm:prSet>
      <dgm:spPr/>
    </dgm:pt>
    <dgm:pt modelId="{029D0773-D9D3-4E1A-BA78-977819800029}" type="pres">
      <dgm:prSet presAssocID="{D73D301B-BF27-4F91-A636-D2F24AC9CE58}" presName="sibTrans" presStyleCnt="0"/>
      <dgm:spPr/>
    </dgm:pt>
    <dgm:pt modelId="{BB96CD66-6BD7-4681-8E7B-7D9AA5406228}" type="pres">
      <dgm:prSet presAssocID="{FA8324AF-E3EC-41F6-B38F-2337AD88425C}" presName="node" presStyleLbl="node1" presStyleIdx="5" presStyleCnt="7">
        <dgm:presLayoutVars>
          <dgm:bulletEnabled val="1"/>
        </dgm:presLayoutVars>
      </dgm:prSet>
      <dgm:spPr/>
    </dgm:pt>
    <dgm:pt modelId="{14228FFB-A490-4899-B18B-2198B9FE2751}" type="pres">
      <dgm:prSet presAssocID="{A30EFD1F-72A1-4F21-8EE6-93B83EC34CBB}" presName="sibTrans" presStyleCnt="0"/>
      <dgm:spPr/>
    </dgm:pt>
    <dgm:pt modelId="{ED60A7BA-4EFE-42D5-82F8-82B7F766F540}" type="pres">
      <dgm:prSet presAssocID="{F327BC06-487C-4CAE-8A88-0749BD888247}" presName="node" presStyleLbl="node1" presStyleIdx="6" presStyleCnt="7">
        <dgm:presLayoutVars>
          <dgm:bulletEnabled val="1"/>
        </dgm:presLayoutVars>
      </dgm:prSet>
      <dgm:spPr/>
    </dgm:pt>
  </dgm:ptLst>
  <dgm:cxnLst>
    <dgm:cxn modelId="{03F16F18-ED03-4197-B3DA-E37F02CA1600}" type="presOf" srcId="{F327BC06-487C-4CAE-8A88-0749BD888247}" destId="{ED60A7BA-4EFE-42D5-82F8-82B7F766F540}" srcOrd="0" destOrd="0" presId="urn:microsoft.com/office/officeart/2005/8/layout/default"/>
    <dgm:cxn modelId="{B3E72733-C158-4941-B7D7-C0B08D667320}" srcId="{BE66872C-F786-4AEE-B9AE-E81BBE37BF27}" destId="{47D06EC3-3617-463F-904E-BE2163F41E14}" srcOrd="2" destOrd="0" parTransId="{9FA9CF3B-AA0C-41B6-90A6-739C6546C08E}" sibTransId="{4F95FCFC-387C-4F46-8EE6-46425EB2CABB}"/>
    <dgm:cxn modelId="{9F305D33-5CCF-4B45-9D9D-6DBB2392EA19}" type="presOf" srcId="{0BABE3EA-A0B8-4A71-9E9F-F61965CA345E}" destId="{9B58EA35-AA4C-47FF-A087-D9FEBD4BDF28}" srcOrd="0" destOrd="0" presId="urn:microsoft.com/office/officeart/2005/8/layout/default"/>
    <dgm:cxn modelId="{A56D6067-A773-4F84-A6B7-F3171C7E4F10}" srcId="{BE66872C-F786-4AEE-B9AE-E81BBE37BF27}" destId="{F327BC06-487C-4CAE-8A88-0749BD888247}" srcOrd="6" destOrd="0" parTransId="{C6499DDF-6C2D-4E75-B7DC-8F75D1CDA127}" sibTransId="{43E94765-3073-4899-8C7D-26F500420674}"/>
    <dgm:cxn modelId="{6F0B6676-8DCA-4F91-81E4-3AC363E65546}" type="presOf" srcId="{C8C8262A-657D-4043-A24E-25EDB41AE247}" destId="{7AB3B96E-0150-4C82-9BE3-4879A35AE27B}" srcOrd="0" destOrd="0" presId="urn:microsoft.com/office/officeart/2005/8/layout/default"/>
    <dgm:cxn modelId="{F4B0C056-F274-494E-ABBF-00543A64C371}" srcId="{BE66872C-F786-4AEE-B9AE-E81BBE37BF27}" destId="{FA8324AF-E3EC-41F6-B38F-2337AD88425C}" srcOrd="5" destOrd="0" parTransId="{F612AE15-9307-493C-8FED-BDF0408FA8D4}" sibTransId="{A30EFD1F-72A1-4F21-8EE6-93B83EC34CBB}"/>
    <dgm:cxn modelId="{5CCB0E8F-34A3-4141-A4D9-E58110670920}" type="presOf" srcId="{BE66872C-F786-4AEE-B9AE-E81BBE37BF27}" destId="{67ED6F82-AB96-4E82-A852-E00A29575B52}" srcOrd="0" destOrd="0" presId="urn:microsoft.com/office/officeart/2005/8/layout/default"/>
    <dgm:cxn modelId="{AD350596-2A9E-41C2-82DE-8672F311C18D}" srcId="{BE66872C-F786-4AEE-B9AE-E81BBE37BF27}" destId="{B7E7406E-FBE1-4EEB-A704-0B1D2ACD8659}" srcOrd="4" destOrd="0" parTransId="{3A46B418-388D-444B-B68C-116C413A9DF0}" sibTransId="{D73D301B-BF27-4F91-A636-D2F24AC9CE58}"/>
    <dgm:cxn modelId="{0739289B-A7C6-4C11-B988-79A901FC47C1}" srcId="{BE66872C-F786-4AEE-B9AE-E81BBE37BF27}" destId="{C8C8262A-657D-4043-A24E-25EDB41AE247}" srcOrd="3" destOrd="0" parTransId="{DC19ED4D-B4BC-412B-A2D8-1B7E5260A3BA}" sibTransId="{301C705F-2C01-4019-83C7-754F4979715C}"/>
    <dgm:cxn modelId="{5647A7A6-FE45-4A0F-B4C7-641B54DF50F6}" type="presOf" srcId="{B7E7406E-FBE1-4EEB-A704-0B1D2ACD8659}" destId="{6E5B824E-E361-4363-949B-2E321C8055DA}" srcOrd="0" destOrd="0" presId="urn:microsoft.com/office/officeart/2005/8/layout/default"/>
    <dgm:cxn modelId="{490172B1-26C9-45B1-8605-7A016A4FA2AB}" type="presOf" srcId="{47D06EC3-3617-463F-904E-BE2163F41E14}" destId="{9B7E0444-FD85-4A88-B11E-C52E12B4866A}" srcOrd="0" destOrd="0" presId="urn:microsoft.com/office/officeart/2005/8/layout/default"/>
    <dgm:cxn modelId="{795EC7C1-6AD3-431C-AFDD-960CB5386F24}" srcId="{BE66872C-F786-4AEE-B9AE-E81BBE37BF27}" destId="{0BABE3EA-A0B8-4A71-9E9F-F61965CA345E}" srcOrd="1" destOrd="0" parTransId="{D4B105C7-A860-4754-A2AE-B0A5BA8D4300}" sibTransId="{8FA7F7F4-6A74-442E-B776-F6B327A560FF}"/>
    <dgm:cxn modelId="{A0BD5FCC-A36C-4DA7-85ED-846E3266F263}" type="presOf" srcId="{FA8324AF-E3EC-41F6-B38F-2337AD88425C}" destId="{BB96CD66-6BD7-4681-8E7B-7D9AA5406228}" srcOrd="0" destOrd="0" presId="urn:microsoft.com/office/officeart/2005/8/layout/default"/>
    <dgm:cxn modelId="{4BC5C6DD-9231-4455-9676-A38EBBA67431}" srcId="{BE66872C-F786-4AEE-B9AE-E81BBE37BF27}" destId="{EF21D4EE-833F-43FC-9AB6-8775979726B8}" srcOrd="0" destOrd="0" parTransId="{0806A99A-87E8-4221-9F52-4F4417B91349}" sibTransId="{D2536A3A-644F-4FAD-9FA7-DA9CE37DC666}"/>
    <dgm:cxn modelId="{AF7BADF4-F931-43CA-B45D-9727625CB001}" type="presOf" srcId="{EF21D4EE-833F-43FC-9AB6-8775979726B8}" destId="{8A5EA9EF-A2A0-449D-AE21-6B45ED5C7497}" srcOrd="0" destOrd="0" presId="urn:microsoft.com/office/officeart/2005/8/layout/default"/>
    <dgm:cxn modelId="{485D4063-CFCA-4E48-8F66-B9EA3DF0F70C}" type="presParOf" srcId="{67ED6F82-AB96-4E82-A852-E00A29575B52}" destId="{8A5EA9EF-A2A0-449D-AE21-6B45ED5C7497}" srcOrd="0" destOrd="0" presId="urn:microsoft.com/office/officeart/2005/8/layout/default"/>
    <dgm:cxn modelId="{5368086B-99A8-4B9C-8F21-F28CC263B8EF}" type="presParOf" srcId="{67ED6F82-AB96-4E82-A852-E00A29575B52}" destId="{22B41389-4AC3-4224-9258-7EE4B2F5DCBF}" srcOrd="1" destOrd="0" presId="urn:microsoft.com/office/officeart/2005/8/layout/default"/>
    <dgm:cxn modelId="{50D9101D-DE9E-4354-B390-CB64175A5DC5}" type="presParOf" srcId="{67ED6F82-AB96-4E82-A852-E00A29575B52}" destId="{9B58EA35-AA4C-47FF-A087-D9FEBD4BDF28}" srcOrd="2" destOrd="0" presId="urn:microsoft.com/office/officeart/2005/8/layout/default"/>
    <dgm:cxn modelId="{4CA4D7D1-08EC-4566-97BB-22EFD6F5A736}" type="presParOf" srcId="{67ED6F82-AB96-4E82-A852-E00A29575B52}" destId="{0AFDD914-D6CD-4D23-9B49-859BC18D17F0}" srcOrd="3" destOrd="0" presId="urn:microsoft.com/office/officeart/2005/8/layout/default"/>
    <dgm:cxn modelId="{46BA5BD5-3FCD-4098-AF2C-C87AD55AFB28}" type="presParOf" srcId="{67ED6F82-AB96-4E82-A852-E00A29575B52}" destId="{9B7E0444-FD85-4A88-B11E-C52E12B4866A}" srcOrd="4" destOrd="0" presId="urn:microsoft.com/office/officeart/2005/8/layout/default"/>
    <dgm:cxn modelId="{B4B6048C-9CDE-45DC-8BAB-882377E55B05}" type="presParOf" srcId="{67ED6F82-AB96-4E82-A852-E00A29575B52}" destId="{F3BBD343-6912-41F7-8B05-A8B3A964FA75}" srcOrd="5" destOrd="0" presId="urn:microsoft.com/office/officeart/2005/8/layout/default"/>
    <dgm:cxn modelId="{5F7F6B2B-9C27-4A39-B31A-64AA402C3D39}" type="presParOf" srcId="{67ED6F82-AB96-4E82-A852-E00A29575B52}" destId="{7AB3B96E-0150-4C82-9BE3-4879A35AE27B}" srcOrd="6" destOrd="0" presId="urn:microsoft.com/office/officeart/2005/8/layout/default"/>
    <dgm:cxn modelId="{68A41253-C460-44ED-941F-DD5DE78BD555}" type="presParOf" srcId="{67ED6F82-AB96-4E82-A852-E00A29575B52}" destId="{9ACAD563-BD2E-443B-A0FB-68A8537C9E98}" srcOrd="7" destOrd="0" presId="urn:microsoft.com/office/officeart/2005/8/layout/default"/>
    <dgm:cxn modelId="{7F9EE093-5B77-43DF-A4B8-AE978232637C}" type="presParOf" srcId="{67ED6F82-AB96-4E82-A852-E00A29575B52}" destId="{6E5B824E-E361-4363-949B-2E321C8055DA}" srcOrd="8" destOrd="0" presId="urn:microsoft.com/office/officeart/2005/8/layout/default"/>
    <dgm:cxn modelId="{7A6732F5-1327-4D1C-924C-71C28E41774B}" type="presParOf" srcId="{67ED6F82-AB96-4E82-A852-E00A29575B52}" destId="{029D0773-D9D3-4E1A-BA78-977819800029}" srcOrd="9" destOrd="0" presId="urn:microsoft.com/office/officeart/2005/8/layout/default"/>
    <dgm:cxn modelId="{817A6C76-95FD-45CB-BFF2-3B55B79CE2EC}" type="presParOf" srcId="{67ED6F82-AB96-4E82-A852-E00A29575B52}" destId="{BB96CD66-6BD7-4681-8E7B-7D9AA5406228}" srcOrd="10" destOrd="0" presId="urn:microsoft.com/office/officeart/2005/8/layout/default"/>
    <dgm:cxn modelId="{AF9D2521-A4CE-44BF-B240-46DC9CEFA323}" type="presParOf" srcId="{67ED6F82-AB96-4E82-A852-E00A29575B52}" destId="{14228FFB-A490-4899-B18B-2198B9FE2751}" srcOrd="11" destOrd="0" presId="urn:microsoft.com/office/officeart/2005/8/layout/default"/>
    <dgm:cxn modelId="{3096D28D-754B-4094-BFFC-04F481301847}" type="presParOf" srcId="{67ED6F82-AB96-4E82-A852-E00A29575B52}" destId="{ED60A7BA-4EFE-42D5-82F8-82B7F766F540}"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153A7-9AD2-438D-98AD-CE48402ACF7C}">
      <dsp:nvSpPr>
        <dsp:cNvPr id="0" name=""/>
        <dsp:cNvSpPr/>
      </dsp:nvSpPr>
      <dsp:spPr>
        <a:xfrm>
          <a:off x="0" y="4090"/>
          <a:ext cx="4852912" cy="8712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16BF45-847C-43ED-A711-D101034D5B49}">
      <dsp:nvSpPr>
        <dsp:cNvPr id="0" name=""/>
        <dsp:cNvSpPr/>
      </dsp:nvSpPr>
      <dsp:spPr>
        <a:xfrm>
          <a:off x="263556" y="200124"/>
          <a:ext cx="479194" cy="4791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72A95A-2DBB-4055-BDFA-7497D79CA1E5}">
      <dsp:nvSpPr>
        <dsp:cNvPr id="0" name=""/>
        <dsp:cNvSpPr/>
      </dsp:nvSpPr>
      <dsp:spPr>
        <a:xfrm>
          <a:off x="1006307" y="4090"/>
          <a:ext cx="3846604" cy="871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209" tIns="92209" rIns="92209" bIns="92209" numCol="1" spcCol="1270" anchor="ctr" anchorCtr="0">
          <a:noAutofit/>
        </a:bodyPr>
        <a:lstStyle/>
        <a:p>
          <a:pPr marL="0" lvl="0" indent="0" algn="l" defTabSz="622300">
            <a:lnSpc>
              <a:spcPct val="100000"/>
            </a:lnSpc>
            <a:spcBef>
              <a:spcPct val="0"/>
            </a:spcBef>
            <a:spcAft>
              <a:spcPct val="35000"/>
            </a:spcAft>
            <a:buNone/>
          </a:pPr>
          <a:r>
            <a:rPr lang="en-US" sz="1400" b="0" i="0" kern="1200" dirty="0">
              <a:solidFill>
                <a:schemeClr val="bg1"/>
              </a:solidFill>
            </a:rPr>
            <a:t>Sports teams and clubs.  Athletics meeting Friday this week at lunch in the Theatre for anyone wanting to play a </a:t>
          </a:r>
          <a:r>
            <a:rPr lang="en-US" sz="1400" b="0" i="0" kern="1200">
              <a:solidFill>
                <a:schemeClr val="bg1"/>
              </a:solidFill>
            </a:rPr>
            <a:t>sport this year</a:t>
          </a:r>
          <a:endParaRPr lang="en-US" sz="1400" kern="1200" dirty="0">
            <a:solidFill>
              <a:schemeClr val="bg1"/>
            </a:solidFill>
          </a:endParaRPr>
        </a:p>
      </dsp:txBody>
      <dsp:txXfrm>
        <a:off x="1006307" y="4090"/>
        <a:ext cx="3846604" cy="871262"/>
      </dsp:txXfrm>
    </dsp:sp>
    <dsp:sp modelId="{E75D4C64-915F-4984-8873-BE5C688E92D3}">
      <dsp:nvSpPr>
        <dsp:cNvPr id="0" name=""/>
        <dsp:cNvSpPr/>
      </dsp:nvSpPr>
      <dsp:spPr>
        <a:xfrm>
          <a:off x="0" y="1093168"/>
          <a:ext cx="4852912" cy="8712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67A86E-8753-45B5-9E45-1F17E3D39139}">
      <dsp:nvSpPr>
        <dsp:cNvPr id="0" name=""/>
        <dsp:cNvSpPr/>
      </dsp:nvSpPr>
      <dsp:spPr>
        <a:xfrm>
          <a:off x="263556" y="1289202"/>
          <a:ext cx="479194" cy="4791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044AFC-CEAF-4049-8F7D-DFA7DABBCFB1}">
      <dsp:nvSpPr>
        <dsp:cNvPr id="0" name=""/>
        <dsp:cNvSpPr/>
      </dsp:nvSpPr>
      <dsp:spPr>
        <a:xfrm>
          <a:off x="1006307" y="1093168"/>
          <a:ext cx="3846604" cy="871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209" tIns="92209" rIns="92209" bIns="92209" numCol="1" spcCol="1270" anchor="ctr" anchorCtr="0">
          <a:noAutofit/>
        </a:bodyPr>
        <a:lstStyle/>
        <a:p>
          <a:pPr marL="0" lvl="0" indent="0" algn="l" defTabSz="622300">
            <a:lnSpc>
              <a:spcPct val="100000"/>
            </a:lnSpc>
            <a:spcBef>
              <a:spcPct val="0"/>
            </a:spcBef>
            <a:spcAft>
              <a:spcPct val="35000"/>
            </a:spcAft>
            <a:buNone/>
          </a:pPr>
          <a:r>
            <a:rPr lang="en-US" sz="1400" b="0" i="0" kern="1200" dirty="0">
              <a:solidFill>
                <a:schemeClr val="bg1"/>
              </a:solidFill>
            </a:rPr>
            <a:t>Leadership Opportunities </a:t>
          </a:r>
          <a:endParaRPr lang="en-US" sz="1400" kern="1200" dirty="0">
            <a:solidFill>
              <a:schemeClr val="bg1"/>
            </a:solidFill>
          </a:endParaRPr>
        </a:p>
      </dsp:txBody>
      <dsp:txXfrm>
        <a:off x="1006307" y="1093168"/>
        <a:ext cx="3846604" cy="871262"/>
      </dsp:txXfrm>
    </dsp:sp>
    <dsp:sp modelId="{1A3AAC47-135C-470C-8C7C-DA4255A30BDB}">
      <dsp:nvSpPr>
        <dsp:cNvPr id="0" name=""/>
        <dsp:cNvSpPr/>
      </dsp:nvSpPr>
      <dsp:spPr>
        <a:xfrm>
          <a:off x="0" y="2182245"/>
          <a:ext cx="4852912" cy="8712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9AC1FA-D610-4BC7-B333-3D7D505B3857}">
      <dsp:nvSpPr>
        <dsp:cNvPr id="0" name=""/>
        <dsp:cNvSpPr/>
      </dsp:nvSpPr>
      <dsp:spPr>
        <a:xfrm>
          <a:off x="263556" y="2378279"/>
          <a:ext cx="479194" cy="4791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41B93F-9345-487F-90A9-162A890A8748}">
      <dsp:nvSpPr>
        <dsp:cNvPr id="0" name=""/>
        <dsp:cNvSpPr/>
      </dsp:nvSpPr>
      <dsp:spPr>
        <a:xfrm>
          <a:off x="1006307" y="2182245"/>
          <a:ext cx="3846604" cy="871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209" tIns="92209" rIns="92209" bIns="92209" numCol="1" spcCol="1270" anchor="ctr" anchorCtr="0">
          <a:noAutofit/>
        </a:bodyPr>
        <a:lstStyle/>
        <a:p>
          <a:pPr marL="0" lvl="0" indent="0" algn="l" defTabSz="622300">
            <a:lnSpc>
              <a:spcPct val="100000"/>
            </a:lnSpc>
            <a:spcBef>
              <a:spcPct val="0"/>
            </a:spcBef>
            <a:spcAft>
              <a:spcPct val="35000"/>
            </a:spcAft>
            <a:buNone/>
          </a:pPr>
          <a:r>
            <a:rPr lang="en-US" sz="1400" b="0" i="0" kern="1200" dirty="0">
              <a:solidFill>
                <a:schemeClr val="bg1"/>
              </a:solidFill>
            </a:rPr>
            <a:t>Do you have an idea for a club? Talk to a teacher, counsellor, or the Administrators.</a:t>
          </a:r>
          <a:endParaRPr lang="en-US" sz="1400" kern="1200" dirty="0">
            <a:solidFill>
              <a:schemeClr val="bg1"/>
            </a:solidFill>
          </a:endParaRPr>
        </a:p>
      </dsp:txBody>
      <dsp:txXfrm>
        <a:off x="1006307" y="2182245"/>
        <a:ext cx="3846604" cy="871262"/>
      </dsp:txXfrm>
    </dsp:sp>
    <dsp:sp modelId="{D4BA1F39-4208-4BCB-895E-706D05DD5B4D}">
      <dsp:nvSpPr>
        <dsp:cNvPr id="0" name=""/>
        <dsp:cNvSpPr/>
      </dsp:nvSpPr>
      <dsp:spPr>
        <a:xfrm>
          <a:off x="0" y="3271323"/>
          <a:ext cx="4852912" cy="8712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7E059E-9E2D-4255-A153-A502E0996EDD}">
      <dsp:nvSpPr>
        <dsp:cNvPr id="0" name=""/>
        <dsp:cNvSpPr/>
      </dsp:nvSpPr>
      <dsp:spPr>
        <a:xfrm>
          <a:off x="263556" y="3467357"/>
          <a:ext cx="479194" cy="4791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D30104-912F-4C46-86F5-14CD6E17CD98}">
      <dsp:nvSpPr>
        <dsp:cNvPr id="0" name=""/>
        <dsp:cNvSpPr/>
      </dsp:nvSpPr>
      <dsp:spPr>
        <a:xfrm>
          <a:off x="1006307" y="3271323"/>
          <a:ext cx="3846604" cy="871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209" tIns="92209" rIns="92209" bIns="92209" numCol="1" spcCol="1270" anchor="ctr" anchorCtr="0">
          <a:noAutofit/>
        </a:bodyPr>
        <a:lstStyle/>
        <a:p>
          <a:pPr marL="0" lvl="0" indent="0" algn="l" defTabSz="622300">
            <a:lnSpc>
              <a:spcPct val="100000"/>
            </a:lnSpc>
            <a:spcBef>
              <a:spcPct val="0"/>
            </a:spcBef>
            <a:spcAft>
              <a:spcPct val="35000"/>
            </a:spcAft>
            <a:buNone/>
          </a:pPr>
          <a:r>
            <a:rPr lang="en-US" sz="1400" b="0" i="0" kern="1200" dirty="0">
              <a:solidFill>
                <a:schemeClr val="bg1"/>
              </a:solidFill>
            </a:rPr>
            <a:t>Musical Theatre</a:t>
          </a:r>
          <a:endParaRPr lang="en-US" sz="1400" kern="1200" dirty="0">
            <a:solidFill>
              <a:schemeClr val="bg1"/>
            </a:solidFill>
          </a:endParaRPr>
        </a:p>
      </dsp:txBody>
      <dsp:txXfrm>
        <a:off x="1006307" y="3271323"/>
        <a:ext cx="3846604" cy="871262"/>
      </dsp:txXfrm>
    </dsp:sp>
    <dsp:sp modelId="{A116F465-F8B4-4079-929E-555DEA791046}">
      <dsp:nvSpPr>
        <dsp:cNvPr id="0" name=""/>
        <dsp:cNvSpPr/>
      </dsp:nvSpPr>
      <dsp:spPr>
        <a:xfrm>
          <a:off x="0" y="4360401"/>
          <a:ext cx="4852912" cy="8712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5F1F73-8DD6-4FDC-A56D-27C4A4C70307}">
      <dsp:nvSpPr>
        <dsp:cNvPr id="0" name=""/>
        <dsp:cNvSpPr/>
      </dsp:nvSpPr>
      <dsp:spPr>
        <a:xfrm>
          <a:off x="263556" y="4556435"/>
          <a:ext cx="479194" cy="47919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5034E7-BC1F-4123-A44C-1D3838B9EB9B}">
      <dsp:nvSpPr>
        <dsp:cNvPr id="0" name=""/>
        <dsp:cNvSpPr/>
      </dsp:nvSpPr>
      <dsp:spPr>
        <a:xfrm>
          <a:off x="1006307" y="4360401"/>
          <a:ext cx="3846604" cy="871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209" tIns="92209" rIns="92209" bIns="92209" numCol="1" spcCol="1270" anchor="ctr" anchorCtr="0">
          <a:noAutofit/>
        </a:bodyPr>
        <a:lstStyle/>
        <a:p>
          <a:pPr marL="0" lvl="0" indent="0" algn="l" defTabSz="622300">
            <a:lnSpc>
              <a:spcPct val="100000"/>
            </a:lnSpc>
            <a:spcBef>
              <a:spcPct val="0"/>
            </a:spcBef>
            <a:spcAft>
              <a:spcPct val="35000"/>
            </a:spcAft>
            <a:buNone/>
          </a:pPr>
          <a:r>
            <a:rPr lang="en-US" sz="1400" b="0" i="0" kern="1200" dirty="0">
              <a:solidFill>
                <a:schemeClr val="bg1"/>
              </a:solidFill>
            </a:rPr>
            <a:t>Look for more information in the daily announcements over the coming weeks</a:t>
          </a:r>
          <a:r>
            <a:rPr lang="en-US" sz="1400" b="0" i="0" kern="1200" dirty="0"/>
            <a:t>.</a:t>
          </a:r>
          <a:endParaRPr lang="en-US" sz="1400" kern="1200" dirty="0"/>
        </a:p>
      </dsp:txBody>
      <dsp:txXfrm>
        <a:off x="1006307" y="4360401"/>
        <a:ext cx="3846604" cy="8712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EA9EF-A2A0-449D-AE21-6B45ED5C7497}">
      <dsp:nvSpPr>
        <dsp:cNvPr id="0" name=""/>
        <dsp:cNvSpPr/>
      </dsp:nvSpPr>
      <dsp:spPr>
        <a:xfrm>
          <a:off x="0" y="230485"/>
          <a:ext cx="1611808" cy="96708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Jr. Boys’ Volleyball</a:t>
          </a:r>
        </a:p>
      </dsp:txBody>
      <dsp:txXfrm>
        <a:off x="0" y="230485"/>
        <a:ext cx="1611808" cy="967085"/>
      </dsp:txXfrm>
    </dsp:sp>
    <dsp:sp modelId="{9B58EA35-AA4C-47FF-A087-D9FEBD4BDF28}">
      <dsp:nvSpPr>
        <dsp:cNvPr id="0" name=""/>
        <dsp:cNvSpPr/>
      </dsp:nvSpPr>
      <dsp:spPr>
        <a:xfrm>
          <a:off x="1772989" y="230485"/>
          <a:ext cx="1611808" cy="96708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Sr. Boys’ Volleyball</a:t>
          </a:r>
        </a:p>
      </dsp:txBody>
      <dsp:txXfrm>
        <a:off x="1772989" y="230485"/>
        <a:ext cx="1611808" cy="967085"/>
      </dsp:txXfrm>
    </dsp:sp>
    <dsp:sp modelId="{9B7E0444-FD85-4A88-B11E-C52E12B4866A}">
      <dsp:nvSpPr>
        <dsp:cNvPr id="0" name=""/>
        <dsp:cNvSpPr/>
      </dsp:nvSpPr>
      <dsp:spPr>
        <a:xfrm>
          <a:off x="3545978" y="230485"/>
          <a:ext cx="1611808" cy="96708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Jr. Girls’ Volleyball</a:t>
          </a:r>
        </a:p>
      </dsp:txBody>
      <dsp:txXfrm>
        <a:off x="3545978" y="230485"/>
        <a:ext cx="1611808" cy="967085"/>
      </dsp:txXfrm>
    </dsp:sp>
    <dsp:sp modelId="{7AB3B96E-0150-4C82-9BE3-4879A35AE27B}">
      <dsp:nvSpPr>
        <dsp:cNvPr id="0" name=""/>
        <dsp:cNvSpPr/>
      </dsp:nvSpPr>
      <dsp:spPr>
        <a:xfrm>
          <a:off x="0" y="1358751"/>
          <a:ext cx="1611808" cy="96708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Sr. Girls’ Volleyball</a:t>
          </a:r>
        </a:p>
      </dsp:txBody>
      <dsp:txXfrm>
        <a:off x="0" y="1358751"/>
        <a:ext cx="1611808" cy="967085"/>
      </dsp:txXfrm>
    </dsp:sp>
    <dsp:sp modelId="{6E5B824E-E361-4363-949B-2E321C8055DA}">
      <dsp:nvSpPr>
        <dsp:cNvPr id="0" name=""/>
        <dsp:cNvSpPr/>
      </dsp:nvSpPr>
      <dsp:spPr>
        <a:xfrm>
          <a:off x="1772989" y="1358751"/>
          <a:ext cx="1611808" cy="96708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Boys’ Soccer</a:t>
          </a:r>
        </a:p>
      </dsp:txBody>
      <dsp:txXfrm>
        <a:off x="1772989" y="1358751"/>
        <a:ext cx="1611808" cy="967085"/>
      </dsp:txXfrm>
    </dsp:sp>
    <dsp:sp modelId="{BB96CD66-6BD7-4681-8E7B-7D9AA5406228}">
      <dsp:nvSpPr>
        <dsp:cNvPr id="0" name=""/>
        <dsp:cNvSpPr/>
      </dsp:nvSpPr>
      <dsp:spPr>
        <a:xfrm>
          <a:off x="3545978" y="1358751"/>
          <a:ext cx="1611808" cy="96708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Cross country</a:t>
          </a:r>
        </a:p>
      </dsp:txBody>
      <dsp:txXfrm>
        <a:off x="3545978" y="1358751"/>
        <a:ext cx="1611808" cy="967085"/>
      </dsp:txXfrm>
    </dsp:sp>
    <dsp:sp modelId="{ED60A7BA-4EFE-42D5-82F8-82B7F766F540}">
      <dsp:nvSpPr>
        <dsp:cNvPr id="0" name=""/>
        <dsp:cNvSpPr/>
      </dsp:nvSpPr>
      <dsp:spPr>
        <a:xfrm>
          <a:off x="1772989" y="2487017"/>
          <a:ext cx="1611808" cy="96708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E-sports</a:t>
          </a:r>
        </a:p>
      </dsp:txBody>
      <dsp:txXfrm>
        <a:off x="1772989" y="2487017"/>
        <a:ext cx="1611808" cy="96708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F348F7B-8C7F-4FCF-A157-D1CCF12084A3}" type="datetimeFigureOut">
              <a:rPr lang="en-US" smtClean="0"/>
              <a:t>9/5/2025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17CE412B-E927-4F0B-BADE-01E5CE1352F4}" type="slidenum">
              <a:rPr lang="en-US" smtClean="0"/>
              <a:t>‹#›</a:t>
            </a:fld>
            <a:endParaRPr lang="en-US"/>
          </a:p>
        </p:txBody>
      </p:sp>
    </p:spTree>
    <p:extLst>
      <p:ext uri="{BB962C8B-B14F-4D97-AF65-F5344CB8AC3E}">
        <p14:creationId xmlns:p14="http://schemas.microsoft.com/office/powerpoint/2010/main" val="4127199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CE412B-E927-4F0B-BADE-01E5CE1352F4}" type="slidenum">
              <a:rPr lang="en-US" smtClean="0"/>
              <a:t>6</a:t>
            </a:fld>
            <a:endParaRPr lang="en-US"/>
          </a:p>
        </p:txBody>
      </p:sp>
    </p:spTree>
    <p:extLst>
      <p:ext uri="{BB962C8B-B14F-4D97-AF65-F5344CB8AC3E}">
        <p14:creationId xmlns:p14="http://schemas.microsoft.com/office/powerpoint/2010/main" val="568534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D0F569-AC90-44EB-9EF4-4E5C2F5D823C}" type="datetime1">
              <a:rPr lang="en-US" smtClean="0"/>
              <a:t>9/5/2025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3450C42-9A0B-4425-92C2-70FCF7C45734}" type="slidenum">
              <a:rPr lang="en-US" smtClean="0"/>
              <a:t>‹#›</a:t>
            </a:fld>
            <a:endParaRPr lang="en-US"/>
          </a:p>
        </p:txBody>
      </p:sp>
    </p:spTree>
    <p:extLst>
      <p:ext uri="{BB962C8B-B14F-4D97-AF65-F5344CB8AC3E}">
        <p14:creationId xmlns:p14="http://schemas.microsoft.com/office/powerpoint/2010/main" val="3271103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CD8B30-1B71-45A1-8314-D59C86F581E1}" type="datetime1">
              <a:rPr lang="en-US" smtClean="0"/>
              <a:pPr/>
              <a:t>9/5/2025</a:t>
            </a:fld>
            <a:endParaRPr lang="en-US" b="1"/>
          </a:p>
        </p:txBody>
      </p:sp>
      <p:sp>
        <p:nvSpPr>
          <p:cNvPr id="6" name="Footer Placeholder 5"/>
          <p:cNvSpPr>
            <a:spLocks noGrp="1"/>
          </p:cNvSpPr>
          <p:nvPr>
            <p:ph type="ftr" sz="quarter" idx="11"/>
          </p:nvPr>
        </p:nvSpPr>
        <p:spPr/>
        <p:txBody>
          <a:bodyPr/>
          <a:lstStyle/>
          <a:p>
            <a:r>
              <a:rPr lang="en-US"/>
              <a:t>Sample Footer Text</a:t>
            </a:r>
            <a:endParaRPr lang="en-US" b="1"/>
          </a:p>
        </p:txBody>
      </p:sp>
      <p:sp>
        <p:nvSpPr>
          <p:cNvPr id="7" name="Slide Number Placeholder 6"/>
          <p:cNvSpPr>
            <a:spLocks noGrp="1"/>
          </p:cNvSpPr>
          <p:nvPr>
            <p:ph type="sldNum" sz="quarter" idx="12"/>
          </p:nvPr>
        </p:nvSpPr>
        <p:spPr/>
        <p:txBody>
          <a:bodyPr/>
          <a:lstStyle/>
          <a:p>
            <a:fld id="{F3450C42-9A0B-4425-92C2-70FCF7C45734}" type="slidenum">
              <a:rPr lang="en-US" smtClean="0"/>
              <a:pPr/>
              <a:t>‹#›</a:t>
            </a:fld>
            <a:endParaRPr lang="en-US" b="1"/>
          </a:p>
        </p:txBody>
      </p:sp>
    </p:spTree>
    <p:extLst>
      <p:ext uri="{BB962C8B-B14F-4D97-AF65-F5344CB8AC3E}">
        <p14:creationId xmlns:p14="http://schemas.microsoft.com/office/powerpoint/2010/main" val="328838528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ECD8B30-1B71-45A1-8314-D59C86F581E1}" type="datetime1">
              <a:rPr lang="en-US" smtClean="0"/>
              <a:pPr/>
              <a:t>9/5/2025</a:t>
            </a:fld>
            <a:endParaRPr lang="en-US" b="1"/>
          </a:p>
        </p:txBody>
      </p:sp>
      <p:sp>
        <p:nvSpPr>
          <p:cNvPr id="5" name="Footer Placeholder 4"/>
          <p:cNvSpPr>
            <a:spLocks noGrp="1"/>
          </p:cNvSpPr>
          <p:nvPr>
            <p:ph type="ftr" sz="quarter" idx="11"/>
          </p:nvPr>
        </p:nvSpPr>
        <p:spPr/>
        <p:txBody>
          <a:bodyPr/>
          <a:lstStyle/>
          <a:p>
            <a:r>
              <a:rPr lang="en-US"/>
              <a:t>Sample Footer Text</a:t>
            </a:r>
            <a:endParaRPr lang="en-US" b="1"/>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b="1"/>
          </a:p>
        </p:txBody>
      </p:sp>
    </p:spTree>
    <p:extLst>
      <p:ext uri="{BB962C8B-B14F-4D97-AF65-F5344CB8AC3E}">
        <p14:creationId xmlns:p14="http://schemas.microsoft.com/office/powerpoint/2010/main" val="401033629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ECD8B30-1B71-45A1-8314-D59C86F581E1}" type="datetime1">
              <a:rPr lang="en-US" smtClean="0"/>
              <a:pPr/>
              <a:t>9/5/2025</a:t>
            </a:fld>
            <a:endParaRPr lang="en-US" b="1"/>
          </a:p>
        </p:txBody>
      </p:sp>
      <p:sp>
        <p:nvSpPr>
          <p:cNvPr id="5" name="Footer Placeholder 4"/>
          <p:cNvSpPr>
            <a:spLocks noGrp="1"/>
          </p:cNvSpPr>
          <p:nvPr>
            <p:ph type="ftr" sz="quarter" idx="11"/>
          </p:nvPr>
        </p:nvSpPr>
        <p:spPr/>
        <p:txBody>
          <a:bodyPr/>
          <a:lstStyle/>
          <a:p>
            <a:r>
              <a:rPr lang="en-US"/>
              <a:t>Sample Footer Text</a:t>
            </a:r>
            <a:endParaRPr lang="en-US" b="1"/>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b="1"/>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Tree>
    <p:extLst>
      <p:ext uri="{BB962C8B-B14F-4D97-AF65-F5344CB8AC3E}">
        <p14:creationId xmlns:p14="http://schemas.microsoft.com/office/powerpoint/2010/main" val="357227443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CD8B30-1B71-45A1-8314-D59C86F581E1}" type="datetime1">
              <a:rPr lang="en-US" smtClean="0"/>
              <a:pPr/>
              <a:t>9/5/2025</a:t>
            </a:fld>
            <a:endParaRPr lang="en-US" b="1"/>
          </a:p>
        </p:txBody>
      </p:sp>
      <p:sp>
        <p:nvSpPr>
          <p:cNvPr id="5" name="Footer Placeholder 4"/>
          <p:cNvSpPr>
            <a:spLocks noGrp="1"/>
          </p:cNvSpPr>
          <p:nvPr>
            <p:ph type="ftr" sz="quarter" idx="11"/>
          </p:nvPr>
        </p:nvSpPr>
        <p:spPr/>
        <p:txBody>
          <a:bodyPr/>
          <a:lstStyle/>
          <a:p>
            <a:r>
              <a:rPr lang="en-US"/>
              <a:t>Sample Footer Text</a:t>
            </a:r>
            <a:endParaRPr lang="en-US" b="1"/>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b="1"/>
          </a:p>
        </p:txBody>
      </p:sp>
    </p:spTree>
    <p:extLst>
      <p:ext uri="{BB962C8B-B14F-4D97-AF65-F5344CB8AC3E}">
        <p14:creationId xmlns:p14="http://schemas.microsoft.com/office/powerpoint/2010/main" val="187886077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ECD8B30-1B71-45A1-8314-D59C86F581E1}" type="datetime1">
              <a:rPr lang="en-US" smtClean="0"/>
              <a:pPr/>
              <a:t>9/5/2025</a:t>
            </a:fld>
            <a:endParaRPr lang="en-US" b="1"/>
          </a:p>
        </p:txBody>
      </p:sp>
      <p:sp>
        <p:nvSpPr>
          <p:cNvPr id="4" name="Footer Placeholder 4"/>
          <p:cNvSpPr>
            <a:spLocks noGrp="1"/>
          </p:cNvSpPr>
          <p:nvPr>
            <p:ph type="ftr" sz="quarter" idx="11"/>
          </p:nvPr>
        </p:nvSpPr>
        <p:spPr/>
        <p:txBody>
          <a:bodyPr/>
          <a:lstStyle/>
          <a:p>
            <a:r>
              <a:rPr lang="en-US"/>
              <a:t>Sample Footer Text</a:t>
            </a:r>
            <a:endParaRPr lang="en-US" b="1"/>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b="1"/>
          </a:p>
        </p:txBody>
      </p:sp>
    </p:spTree>
    <p:extLst>
      <p:ext uri="{BB962C8B-B14F-4D97-AF65-F5344CB8AC3E}">
        <p14:creationId xmlns:p14="http://schemas.microsoft.com/office/powerpoint/2010/main" val="85158050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ECD8B30-1B71-45A1-8314-D59C86F581E1}" type="datetime1">
              <a:rPr lang="en-US" smtClean="0"/>
              <a:pPr/>
              <a:t>9/5/2025</a:t>
            </a:fld>
            <a:endParaRPr lang="en-US" b="1"/>
          </a:p>
        </p:txBody>
      </p:sp>
      <p:sp>
        <p:nvSpPr>
          <p:cNvPr id="4" name="Footer Placeholder 4"/>
          <p:cNvSpPr>
            <a:spLocks noGrp="1"/>
          </p:cNvSpPr>
          <p:nvPr>
            <p:ph type="ftr" sz="quarter" idx="11"/>
          </p:nvPr>
        </p:nvSpPr>
        <p:spPr/>
        <p:txBody>
          <a:bodyPr/>
          <a:lstStyle/>
          <a:p>
            <a:r>
              <a:rPr lang="en-US"/>
              <a:t>Sample Footer Text</a:t>
            </a:r>
            <a:endParaRPr lang="en-US" b="1"/>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b="1"/>
          </a:p>
        </p:txBody>
      </p:sp>
    </p:spTree>
    <p:extLst>
      <p:ext uri="{BB962C8B-B14F-4D97-AF65-F5344CB8AC3E}">
        <p14:creationId xmlns:p14="http://schemas.microsoft.com/office/powerpoint/2010/main" val="169056526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BA7D41-E8B7-4A0B-B861-3EC4AE88917D}" type="datetime1">
              <a:rPr lang="en-US" smtClean="0"/>
              <a:t>9/5/2025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3450C42-9A0B-4425-92C2-70FCF7C45734}" type="slidenum">
              <a:rPr lang="en-US" smtClean="0"/>
              <a:t>‹#›</a:t>
            </a:fld>
            <a:endParaRPr lang="en-US"/>
          </a:p>
        </p:txBody>
      </p:sp>
    </p:spTree>
    <p:extLst>
      <p:ext uri="{BB962C8B-B14F-4D97-AF65-F5344CB8AC3E}">
        <p14:creationId xmlns:p14="http://schemas.microsoft.com/office/powerpoint/2010/main" val="1375423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C34823-0B19-4B4E-A643-7A3B0A3D24D6}" type="datetime1">
              <a:rPr lang="en-US" smtClean="0"/>
              <a:t>9/5/2025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3450C42-9A0B-4425-92C2-70FCF7C45734}" type="slidenum">
              <a:rPr lang="en-US" smtClean="0"/>
              <a:t>‹#›</a:t>
            </a:fld>
            <a:endParaRPr lang="en-US"/>
          </a:p>
        </p:txBody>
      </p:sp>
    </p:spTree>
    <p:extLst>
      <p:ext uri="{BB962C8B-B14F-4D97-AF65-F5344CB8AC3E}">
        <p14:creationId xmlns:p14="http://schemas.microsoft.com/office/powerpoint/2010/main" val="89029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2D79EF-17C8-45D8-9866-DAF5723FC604}" type="datetime1">
              <a:rPr lang="en-US" smtClean="0"/>
              <a:t>9/5/2025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3450C42-9A0B-4425-92C2-70FCF7C45734}" type="slidenum">
              <a:rPr lang="en-US" smtClean="0"/>
              <a:t>‹#›</a:t>
            </a:fld>
            <a:endParaRPr lang="en-US"/>
          </a:p>
        </p:txBody>
      </p:sp>
    </p:spTree>
    <p:extLst>
      <p:ext uri="{BB962C8B-B14F-4D97-AF65-F5344CB8AC3E}">
        <p14:creationId xmlns:p14="http://schemas.microsoft.com/office/powerpoint/2010/main" val="2047271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FC2ADC-3680-4013-A757-E4663495DB98}" type="datetime1">
              <a:rPr lang="en-US" smtClean="0"/>
              <a:t>9/5/2025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3450C42-9A0B-4425-92C2-70FCF7C45734}" type="slidenum">
              <a:rPr lang="en-US" smtClean="0"/>
              <a:t>‹#›</a:t>
            </a:fld>
            <a:endParaRPr lang="en-US"/>
          </a:p>
        </p:txBody>
      </p:sp>
    </p:spTree>
    <p:extLst>
      <p:ext uri="{BB962C8B-B14F-4D97-AF65-F5344CB8AC3E}">
        <p14:creationId xmlns:p14="http://schemas.microsoft.com/office/powerpoint/2010/main" val="287502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51BA94-5DCA-4F19-960F-0FB2BD5EE85A}" type="datetime1">
              <a:rPr lang="en-US" smtClean="0"/>
              <a:t>9/5/2025</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F3450C42-9A0B-4425-92C2-70FCF7C45734}" type="slidenum">
              <a:rPr lang="en-US" smtClean="0"/>
              <a:t>‹#›</a:t>
            </a:fld>
            <a:endParaRPr lang="en-US"/>
          </a:p>
        </p:txBody>
      </p:sp>
    </p:spTree>
    <p:extLst>
      <p:ext uri="{BB962C8B-B14F-4D97-AF65-F5344CB8AC3E}">
        <p14:creationId xmlns:p14="http://schemas.microsoft.com/office/powerpoint/2010/main" val="3980468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BED947-38D9-44AC-8B89-E79758333B77}" type="datetime1">
              <a:rPr lang="en-US" smtClean="0"/>
              <a:t>9/5/2025</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F3450C42-9A0B-4425-92C2-70FCF7C45734}" type="slidenum">
              <a:rPr lang="en-US" smtClean="0"/>
              <a:t>‹#›</a:t>
            </a:fld>
            <a:endParaRPr lang="en-US"/>
          </a:p>
        </p:txBody>
      </p:sp>
    </p:spTree>
    <p:extLst>
      <p:ext uri="{BB962C8B-B14F-4D97-AF65-F5344CB8AC3E}">
        <p14:creationId xmlns:p14="http://schemas.microsoft.com/office/powerpoint/2010/main" val="3283166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3781E23F-BD3C-4F23-B116-2B758120C8AC}" type="datetime1">
              <a:rPr lang="en-US" smtClean="0"/>
              <a:t>9/5/2025</a:t>
            </a:fld>
            <a:endParaRPr lang="en-US"/>
          </a:p>
        </p:txBody>
      </p:sp>
      <p:sp>
        <p:nvSpPr>
          <p:cNvPr id="5" name="Footer Placeholder 3"/>
          <p:cNvSpPr>
            <a:spLocks noGrp="1"/>
          </p:cNvSpPr>
          <p:nvPr>
            <p:ph type="ftr" sz="quarter" idx="11"/>
          </p:nvPr>
        </p:nvSpPr>
        <p:spPr/>
        <p:txBody>
          <a:bodyPr/>
          <a:lstStyle/>
          <a:p>
            <a:r>
              <a:rPr lang="en-US"/>
              <a:t>Sample Footer Text</a:t>
            </a:r>
          </a:p>
        </p:txBody>
      </p:sp>
      <p:sp>
        <p:nvSpPr>
          <p:cNvPr id="6" name="Slide Number Placeholder 4"/>
          <p:cNvSpPr>
            <a:spLocks noGrp="1"/>
          </p:cNvSpPr>
          <p:nvPr>
            <p:ph type="sldNum" sz="quarter" idx="12"/>
          </p:nvPr>
        </p:nvSpPr>
        <p:spPr/>
        <p:txBody>
          <a:bodyPr/>
          <a:lstStyle/>
          <a:p>
            <a:fld id="{F3450C42-9A0B-4425-92C2-70FCF7C45734}" type="slidenum">
              <a:rPr lang="en-US" smtClean="0"/>
              <a:t>‹#›</a:t>
            </a:fld>
            <a:endParaRPr lang="en-US"/>
          </a:p>
        </p:txBody>
      </p:sp>
    </p:spTree>
    <p:extLst>
      <p:ext uri="{BB962C8B-B14F-4D97-AF65-F5344CB8AC3E}">
        <p14:creationId xmlns:p14="http://schemas.microsoft.com/office/powerpoint/2010/main" val="2750458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73CFAA9-6D59-4D98-869E-ACBDB83B2CA4}" type="datetime1">
              <a:rPr lang="en-US" smtClean="0"/>
              <a:t>9/5/2025</a:t>
            </a:fld>
            <a:endParaRPr lang="en-US"/>
          </a:p>
        </p:txBody>
      </p:sp>
      <p:sp>
        <p:nvSpPr>
          <p:cNvPr id="5" name="Footer Placeholder 2"/>
          <p:cNvSpPr>
            <a:spLocks noGrp="1"/>
          </p:cNvSpPr>
          <p:nvPr>
            <p:ph type="ftr" sz="quarter" idx="11"/>
          </p:nvPr>
        </p:nvSpPr>
        <p:spPr/>
        <p:txBody>
          <a:bodyPr/>
          <a:lstStyle/>
          <a:p>
            <a:r>
              <a:rPr lang="en-US"/>
              <a:t>Sample Footer Text</a:t>
            </a:r>
          </a:p>
        </p:txBody>
      </p:sp>
      <p:sp>
        <p:nvSpPr>
          <p:cNvPr id="6" name="Slide Number Placeholder 3"/>
          <p:cNvSpPr>
            <a:spLocks noGrp="1"/>
          </p:cNvSpPr>
          <p:nvPr>
            <p:ph type="sldNum" sz="quarter" idx="12"/>
          </p:nvPr>
        </p:nvSpPr>
        <p:spPr/>
        <p:txBody>
          <a:bodyPr/>
          <a:lstStyle/>
          <a:p>
            <a:fld id="{F3450C42-9A0B-4425-92C2-70FCF7C45734}" type="slidenum">
              <a:rPr lang="en-US" smtClean="0"/>
              <a:t>‹#›</a:t>
            </a:fld>
            <a:endParaRPr lang="en-US"/>
          </a:p>
        </p:txBody>
      </p:sp>
    </p:spTree>
    <p:extLst>
      <p:ext uri="{BB962C8B-B14F-4D97-AF65-F5344CB8AC3E}">
        <p14:creationId xmlns:p14="http://schemas.microsoft.com/office/powerpoint/2010/main" val="1785212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C410804-27E3-430A-BB42-B831260DE39A}" type="datetime1">
              <a:rPr lang="en-US" smtClean="0"/>
              <a:t>9/5/2025</a:t>
            </a:fld>
            <a:endParaRPr lang="en-US"/>
          </a:p>
        </p:txBody>
      </p:sp>
      <p:sp>
        <p:nvSpPr>
          <p:cNvPr id="5" name="Footer Placeholder 5"/>
          <p:cNvSpPr>
            <a:spLocks noGrp="1"/>
          </p:cNvSpPr>
          <p:nvPr>
            <p:ph type="ftr" sz="quarter" idx="11"/>
          </p:nvPr>
        </p:nvSpPr>
        <p:spPr/>
        <p:txBody>
          <a:bodyPr/>
          <a:lstStyle/>
          <a:p>
            <a:r>
              <a:rPr lang="en-US"/>
              <a:t>Sample Footer Text</a:t>
            </a:r>
          </a:p>
        </p:txBody>
      </p:sp>
      <p:sp>
        <p:nvSpPr>
          <p:cNvPr id="6" name="Slide Number Placeholder 6"/>
          <p:cNvSpPr>
            <a:spLocks noGrp="1"/>
          </p:cNvSpPr>
          <p:nvPr>
            <p:ph type="sldNum" sz="quarter" idx="12"/>
          </p:nvPr>
        </p:nvSpPr>
        <p:spPr/>
        <p:txBody>
          <a:bodyPr/>
          <a:lstStyle/>
          <a:p>
            <a:fld id="{F3450C42-9A0B-4425-92C2-70FCF7C45734}" type="slidenum">
              <a:rPr lang="en-US" smtClean="0"/>
              <a:t>‹#›</a:t>
            </a:fld>
            <a:endParaRPr lang="en-US"/>
          </a:p>
        </p:txBody>
      </p:sp>
    </p:spTree>
    <p:extLst>
      <p:ext uri="{BB962C8B-B14F-4D97-AF65-F5344CB8AC3E}">
        <p14:creationId xmlns:p14="http://schemas.microsoft.com/office/powerpoint/2010/main" val="4170804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E22DE3-3D1A-4D53-B9A6-6C7463B8C992}" type="datetime1">
              <a:rPr lang="en-US" smtClean="0"/>
              <a:t>9/5/2025</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F3450C42-9A0B-4425-92C2-70FCF7C45734}" type="slidenum">
              <a:rPr lang="en-US" smtClean="0"/>
              <a:t>‹#›</a:t>
            </a:fld>
            <a:endParaRPr lang="en-US"/>
          </a:p>
        </p:txBody>
      </p:sp>
    </p:spTree>
    <p:extLst>
      <p:ext uri="{BB962C8B-B14F-4D97-AF65-F5344CB8AC3E}">
        <p14:creationId xmlns:p14="http://schemas.microsoft.com/office/powerpoint/2010/main" val="437846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ECD8B30-1B71-45A1-8314-D59C86F581E1}" type="datetime1">
              <a:rPr lang="en-US" smtClean="0"/>
              <a:pPr/>
              <a:t>9/5/2025</a:t>
            </a:fld>
            <a:endParaRPr lang="en-US" b="1"/>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Sample Footer Text</a:t>
            </a:r>
            <a:endParaRPr lang="en-US" b="1"/>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3450C42-9A0B-4425-92C2-70FCF7C45734}" type="slidenum">
              <a:rPr lang="en-US" smtClean="0"/>
              <a:pPr/>
              <a:t>‹#›</a:t>
            </a:fld>
            <a:endParaRPr lang="en-US" b="1"/>
          </a:p>
        </p:txBody>
      </p:sp>
    </p:spTree>
    <p:extLst>
      <p:ext uri="{BB962C8B-B14F-4D97-AF65-F5344CB8AC3E}">
        <p14:creationId xmlns:p14="http://schemas.microsoft.com/office/powerpoint/2010/main" val="3097475996"/>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tif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5.svg"/><Relationship Id="rId5" Type="http://schemas.openxmlformats.org/officeDocument/2006/relationships/diagramQuickStyle" Target="../diagrams/quickStyle1.xml"/><Relationship Id="rId10" Type="http://schemas.openxmlformats.org/officeDocument/2006/relationships/image" Target="../media/image24.png"/><Relationship Id="rId4" Type="http://schemas.openxmlformats.org/officeDocument/2006/relationships/diagramLayout" Target="../diagrams/layout1.xml"/><Relationship Id="rId9" Type="http://schemas.openxmlformats.org/officeDocument/2006/relationships/image" Target="../media/image23.svg"/><Relationship Id="rId1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9.pn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DAA19B-48DC-48FA-9E14-ED48BE1ED63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431301" y="1207708"/>
            <a:ext cx="12191980" cy="6857990"/>
          </a:xfrm>
          <a:prstGeom prst="rect">
            <a:avLst/>
          </a:prstGeom>
          <a:ln w="28575">
            <a:noFill/>
          </a:ln>
        </p:spPr>
      </p:pic>
      <p:sp>
        <p:nvSpPr>
          <p:cNvPr id="2" name="Title 1">
            <a:extLst>
              <a:ext uri="{FF2B5EF4-FFF2-40B4-BE49-F238E27FC236}">
                <a16:creationId xmlns:a16="http://schemas.microsoft.com/office/drawing/2014/main" id="{31233E78-5DDB-4D67-8DD0-37545B0A9532}"/>
              </a:ext>
            </a:extLst>
          </p:cNvPr>
          <p:cNvSpPr>
            <a:spLocks noGrp="1"/>
          </p:cNvSpPr>
          <p:nvPr>
            <p:ph type="ctrTitle"/>
          </p:nvPr>
        </p:nvSpPr>
        <p:spPr>
          <a:xfrm>
            <a:off x="5414776" y="-24897"/>
            <a:ext cx="4576094" cy="2939655"/>
          </a:xfrm>
        </p:spPr>
        <p:txBody>
          <a:bodyPr>
            <a:noAutofit/>
          </a:bodyPr>
          <a:lstStyle/>
          <a:p>
            <a:r>
              <a:rPr lang="en-US" sz="3600" dirty="0"/>
              <a:t>Welcome (or Welcome Back) to Timberline Secondary!!</a:t>
            </a:r>
          </a:p>
        </p:txBody>
      </p:sp>
      <p:sp>
        <p:nvSpPr>
          <p:cNvPr id="3" name="Subtitle 2">
            <a:extLst>
              <a:ext uri="{FF2B5EF4-FFF2-40B4-BE49-F238E27FC236}">
                <a16:creationId xmlns:a16="http://schemas.microsoft.com/office/drawing/2014/main" id="{C0CF3441-C9E8-47F3-A9B7-BB90655605AE}"/>
              </a:ext>
            </a:extLst>
          </p:cNvPr>
          <p:cNvSpPr>
            <a:spLocks noGrp="1"/>
          </p:cNvSpPr>
          <p:nvPr>
            <p:ph type="subTitle" idx="1"/>
          </p:nvPr>
        </p:nvSpPr>
        <p:spPr>
          <a:xfrm>
            <a:off x="5666228" y="3429000"/>
            <a:ext cx="4324642" cy="1199392"/>
          </a:xfrm>
        </p:spPr>
        <p:txBody>
          <a:bodyPr>
            <a:normAutofit/>
          </a:bodyPr>
          <a:lstStyle/>
          <a:p>
            <a:pPr algn="ctr"/>
            <a:r>
              <a:rPr lang="en-US" sz="4000" dirty="0"/>
              <a:t>2025-26</a:t>
            </a:r>
          </a:p>
        </p:txBody>
      </p:sp>
      <p:pic>
        <p:nvPicPr>
          <p:cNvPr id="18" name="Picture 17">
            <a:extLst>
              <a:ext uri="{FF2B5EF4-FFF2-40B4-BE49-F238E27FC236}">
                <a16:creationId xmlns:a16="http://schemas.microsoft.com/office/drawing/2014/main" id="{E0397AF4-E9F4-47BD-B293-EB7F4BEEFF83}"/>
              </a:ext>
            </a:extLst>
          </p:cNvPr>
          <p:cNvPicPr>
            <a:picLocks noChangeAspect="1"/>
          </p:cNvPicPr>
          <p:nvPr/>
        </p:nvPicPr>
        <p:blipFill rotWithShape="1">
          <a:blip r:embed="rId5">
            <a:extLst>
              <a:ext uri="{28A0092B-C50C-407E-A947-70E740481C1C}">
                <a14:useLocalDpi xmlns:a14="http://schemas.microsoft.com/office/drawing/2010/main" val="0"/>
              </a:ext>
            </a:extLst>
          </a:blip>
          <a:srcRect t="2971" r="3" b="3"/>
          <a:stretch/>
        </p:blipFill>
        <p:spPr>
          <a:xfrm>
            <a:off x="57249" y="0"/>
            <a:ext cx="5063205" cy="5217219"/>
          </a:xfrm>
          <a:custGeom>
            <a:avLst/>
            <a:gdLst/>
            <a:ahLst/>
            <a:cxnLst/>
            <a:rect l="l" t="t" r="r" b="b"/>
            <a:pathLst>
              <a:path w="4809744" h="4956048">
                <a:moveTo>
                  <a:pt x="478762" y="0"/>
                </a:moveTo>
                <a:lnTo>
                  <a:pt x="4809744" y="0"/>
                </a:lnTo>
                <a:lnTo>
                  <a:pt x="4809744" y="4477286"/>
                </a:lnTo>
                <a:lnTo>
                  <a:pt x="4330982" y="4956048"/>
                </a:lnTo>
                <a:lnTo>
                  <a:pt x="0" y="4956048"/>
                </a:lnTo>
                <a:lnTo>
                  <a:pt x="0" y="478762"/>
                </a:lnTo>
                <a:close/>
              </a:path>
            </a:pathLst>
          </a:custGeom>
        </p:spPr>
      </p:pic>
      <p:sp>
        <p:nvSpPr>
          <p:cNvPr id="5" name="TextBox 4">
            <a:extLst>
              <a:ext uri="{FF2B5EF4-FFF2-40B4-BE49-F238E27FC236}">
                <a16:creationId xmlns:a16="http://schemas.microsoft.com/office/drawing/2014/main" id="{F24A226B-8CEB-40F9-BA71-D03A3BFFCD60}"/>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t</a:t>
            </a:r>
          </a:p>
        </p:txBody>
      </p:sp>
    </p:spTree>
    <p:extLst>
      <p:ext uri="{BB962C8B-B14F-4D97-AF65-F5344CB8AC3E}">
        <p14:creationId xmlns:p14="http://schemas.microsoft.com/office/powerpoint/2010/main" val="399671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34FA10D-5116-47B4-A70E-776435251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lumMod val="90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5" name="Freeform 36">
            <a:extLst>
              <a:ext uri="{FF2B5EF4-FFF2-40B4-BE49-F238E27FC236}">
                <a16:creationId xmlns:a16="http://schemas.microsoft.com/office/drawing/2014/main" id="{B2718AAE-52B9-4DD9-9D83-A9C975C9D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30210"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alpha val="20000"/>
            </a:schemeClr>
          </a:solidFill>
          <a:ln>
            <a:noFill/>
          </a:ln>
        </p:spPr>
        <p:txBody>
          <a:bodyPr rtlCol="0" anchor="ctr"/>
          <a:lstStyle/>
          <a:p>
            <a:pPr algn="ctr"/>
            <a:endParaRPr lang="en-US"/>
          </a:p>
        </p:txBody>
      </p:sp>
      <p:sp useBgFill="1">
        <p:nvSpPr>
          <p:cNvPr id="37" name="Freeform: Shape 36">
            <a:extLst>
              <a:ext uri="{FF2B5EF4-FFF2-40B4-BE49-F238E27FC236}">
                <a16:creationId xmlns:a16="http://schemas.microsoft.com/office/drawing/2014/main" id="{49FF39B1-9689-44AE-A803-7B90A059D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76484" cy="6858001"/>
          </a:xfrm>
          <a:custGeom>
            <a:avLst/>
            <a:gdLst>
              <a:gd name="connsiteX0" fmla="*/ 7031769 w 8376484"/>
              <a:gd name="connsiteY0" fmla="*/ 0 h 6858001"/>
              <a:gd name="connsiteX1" fmla="*/ 8375307 w 8376484"/>
              <a:gd name="connsiteY1" fmla="*/ 0 h 6858001"/>
              <a:gd name="connsiteX2" fmla="*/ 8350262 w 8376484"/>
              <a:gd name="connsiteY2" fmla="*/ 155677 h 6858001"/>
              <a:gd name="connsiteX3" fmla="*/ 8326393 w 8376484"/>
              <a:gd name="connsiteY3" fmla="*/ 310668 h 6858001"/>
              <a:gd name="connsiteX4" fmla="*/ 8303029 w 8376484"/>
              <a:gd name="connsiteY4" fmla="*/ 466344 h 6858001"/>
              <a:gd name="connsiteX5" fmla="*/ 8283026 w 8376484"/>
              <a:gd name="connsiteY5" fmla="*/ 622707 h 6858001"/>
              <a:gd name="connsiteX6" fmla="*/ 8262855 w 8376484"/>
              <a:gd name="connsiteY6" fmla="*/ 778383 h 6858001"/>
              <a:gd name="connsiteX7" fmla="*/ 8244029 w 8376484"/>
              <a:gd name="connsiteY7" fmla="*/ 934746 h 6858001"/>
              <a:gd name="connsiteX8" fmla="*/ 8227893 w 8376484"/>
              <a:gd name="connsiteY8" fmla="*/ 1089051 h 6858001"/>
              <a:gd name="connsiteX9" fmla="*/ 8212597 w 8376484"/>
              <a:gd name="connsiteY9" fmla="*/ 1245413 h 6858001"/>
              <a:gd name="connsiteX10" fmla="*/ 8198645 w 8376484"/>
              <a:gd name="connsiteY10" fmla="*/ 1401090 h 6858001"/>
              <a:gd name="connsiteX11" fmla="*/ 8186543 w 8376484"/>
              <a:gd name="connsiteY11" fmla="*/ 1554023 h 6858001"/>
              <a:gd name="connsiteX12" fmla="*/ 8174440 w 8376484"/>
              <a:gd name="connsiteY12" fmla="*/ 1709014 h 6858001"/>
              <a:gd name="connsiteX13" fmla="*/ 8164355 w 8376484"/>
              <a:gd name="connsiteY13" fmla="*/ 1861947 h 6858001"/>
              <a:gd name="connsiteX14" fmla="*/ 8156455 w 8376484"/>
              <a:gd name="connsiteY14" fmla="*/ 2014881 h 6858001"/>
              <a:gd name="connsiteX15" fmla="*/ 8148218 w 8376484"/>
              <a:gd name="connsiteY15" fmla="*/ 2167128 h 6858001"/>
              <a:gd name="connsiteX16" fmla="*/ 8141327 w 8376484"/>
              <a:gd name="connsiteY16" fmla="*/ 2318004 h 6858001"/>
              <a:gd name="connsiteX17" fmla="*/ 8136452 w 8376484"/>
              <a:gd name="connsiteY17" fmla="*/ 2467509 h 6858001"/>
              <a:gd name="connsiteX18" fmla="*/ 8132250 w 8376484"/>
              <a:gd name="connsiteY18" fmla="*/ 2617013 h 6858001"/>
              <a:gd name="connsiteX19" fmla="*/ 8128216 w 8376484"/>
              <a:gd name="connsiteY19" fmla="*/ 2765146 h 6858001"/>
              <a:gd name="connsiteX20" fmla="*/ 8126367 w 8376484"/>
              <a:gd name="connsiteY20" fmla="*/ 2911221 h 6858001"/>
              <a:gd name="connsiteX21" fmla="*/ 8124350 w 8376484"/>
              <a:gd name="connsiteY21" fmla="*/ 3057297 h 6858001"/>
              <a:gd name="connsiteX22" fmla="*/ 8123341 w 8376484"/>
              <a:gd name="connsiteY22" fmla="*/ 3201315 h 6858001"/>
              <a:gd name="connsiteX23" fmla="*/ 8124350 w 8376484"/>
              <a:gd name="connsiteY23" fmla="*/ 3343961 h 6858001"/>
              <a:gd name="connsiteX24" fmla="*/ 8124350 w 8376484"/>
              <a:gd name="connsiteY24" fmla="*/ 3485236 h 6858001"/>
              <a:gd name="connsiteX25" fmla="*/ 8126367 w 8376484"/>
              <a:gd name="connsiteY25" fmla="*/ 3625139 h 6858001"/>
              <a:gd name="connsiteX26" fmla="*/ 8129392 w 8376484"/>
              <a:gd name="connsiteY26" fmla="*/ 3762299 h 6858001"/>
              <a:gd name="connsiteX27" fmla="*/ 8132250 w 8376484"/>
              <a:gd name="connsiteY27" fmla="*/ 3898087 h 6858001"/>
              <a:gd name="connsiteX28" fmla="*/ 8135444 w 8376484"/>
              <a:gd name="connsiteY28" fmla="*/ 4031133 h 6858001"/>
              <a:gd name="connsiteX29" fmla="*/ 8140318 w 8376484"/>
              <a:gd name="connsiteY29" fmla="*/ 4163492 h 6858001"/>
              <a:gd name="connsiteX30" fmla="*/ 8145529 w 8376484"/>
              <a:gd name="connsiteY30" fmla="*/ 4293793 h 6858001"/>
              <a:gd name="connsiteX31" fmla="*/ 8150235 w 8376484"/>
              <a:gd name="connsiteY31" fmla="*/ 4421352 h 6858001"/>
              <a:gd name="connsiteX32" fmla="*/ 8163515 w 8376484"/>
              <a:gd name="connsiteY32" fmla="*/ 4670298 h 6858001"/>
              <a:gd name="connsiteX33" fmla="*/ 8177634 w 8376484"/>
              <a:gd name="connsiteY33" fmla="*/ 4908956 h 6858001"/>
              <a:gd name="connsiteX34" fmla="*/ 8192426 w 8376484"/>
              <a:gd name="connsiteY34" fmla="*/ 5138013 h 6858001"/>
              <a:gd name="connsiteX35" fmla="*/ 8208731 w 8376484"/>
              <a:gd name="connsiteY35" fmla="*/ 5354726 h 6858001"/>
              <a:gd name="connsiteX36" fmla="*/ 8225708 w 8376484"/>
              <a:gd name="connsiteY36" fmla="*/ 5561838 h 6858001"/>
              <a:gd name="connsiteX37" fmla="*/ 8244029 w 8376484"/>
              <a:gd name="connsiteY37" fmla="*/ 5753862 h 6858001"/>
              <a:gd name="connsiteX38" fmla="*/ 8262015 w 8376484"/>
              <a:gd name="connsiteY38" fmla="*/ 5934227 h 6858001"/>
              <a:gd name="connsiteX39" fmla="*/ 8280000 w 8376484"/>
              <a:gd name="connsiteY39" fmla="*/ 6100191 h 6858001"/>
              <a:gd name="connsiteX40" fmla="*/ 8296977 w 8376484"/>
              <a:gd name="connsiteY40" fmla="*/ 6252438 h 6858001"/>
              <a:gd name="connsiteX41" fmla="*/ 8313114 w 8376484"/>
              <a:gd name="connsiteY41" fmla="*/ 6387541 h 6858001"/>
              <a:gd name="connsiteX42" fmla="*/ 8328410 w 8376484"/>
              <a:gd name="connsiteY42" fmla="*/ 6509613 h 6858001"/>
              <a:gd name="connsiteX43" fmla="*/ 8341185 w 8376484"/>
              <a:gd name="connsiteY43" fmla="*/ 6612483 h 6858001"/>
              <a:gd name="connsiteX44" fmla="*/ 8353287 w 8376484"/>
              <a:gd name="connsiteY44" fmla="*/ 6698894 h 6858001"/>
              <a:gd name="connsiteX45" fmla="*/ 8370601 w 8376484"/>
              <a:gd name="connsiteY45" fmla="*/ 6817538 h 6858001"/>
              <a:gd name="connsiteX46" fmla="*/ 8376484 w 8376484"/>
              <a:gd name="connsiteY46" fmla="*/ 6858000 h 6858001"/>
              <a:gd name="connsiteX47" fmla="*/ 7471130 w 8376484"/>
              <a:gd name="connsiteY47" fmla="*/ 6858000 h 6858001"/>
              <a:gd name="connsiteX48" fmla="*/ 7471130 w 8376484"/>
              <a:gd name="connsiteY48" fmla="*/ 6858001 h 6858001"/>
              <a:gd name="connsiteX49" fmla="*/ 1380566 w 8376484"/>
              <a:gd name="connsiteY49" fmla="*/ 6858001 h 6858001"/>
              <a:gd name="connsiteX50" fmla="*/ 1380566 w 8376484"/>
              <a:gd name="connsiteY50" fmla="*/ 6858000 h 6858001"/>
              <a:gd name="connsiteX51" fmla="*/ 0 w 8376484"/>
              <a:gd name="connsiteY51" fmla="*/ 6858000 h 6858001"/>
              <a:gd name="connsiteX52" fmla="*/ 0 w 8376484"/>
              <a:gd name="connsiteY52" fmla="*/ 0 h 6858001"/>
              <a:gd name="connsiteX53" fmla="*/ 1917290 w 8376484"/>
              <a:gd name="connsiteY53" fmla="*/ 0 h 6858001"/>
              <a:gd name="connsiteX54" fmla="*/ 1917290 w 8376484"/>
              <a:gd name="connsiteY54" fmla="*/ 1 h 6858001"/>
              <a:gd name="connsiteX55" fmla="*/ 7031769 w 8376484"/>
              <a:gd name="connsiteY5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376484" h="6858001">
                <a:moveTo>
                  <a:pt x="7031769" y="0"/>
                </a:moveTo>
                <a:lnTo>
                  <a:pt x="8375307" y="0"/>
                </a:lnTo>
                <a:lnTo>
                  <a:pt x="8350262" y="155677"/>
                </a:lnTo>
                <a:lnTo>
                  <a:pt x="8326393" y="310668"/>
                </a:lnTo>
                <a:lnTo>
                  <a:pt x="8303029" y="466344"/>
                </a:lnTo>
                <a:lnTo>
                  <a:pt x="8283026" y="622707"/>
                </a:lnTo>
                <a:lnTo>
                  <a:pt x="8262855" y="778383"/>
                </a:lnTo>
                <a:lnTo>
                  <a:pt x="8244029" y="934746"/>
                </a:lnTo>
                <a:lnTo>
                  <a:pt x="8227893" y="1089051"/>
                </a:lnTo>
                <a:lnTo>
                  <a:pt x="8212597" y="1245413"/>
                </a:lnTo>
                <a:lnTo>
                  <a:pt x="8198645" y="1401090"/>
                </a:lnTo>
                <a:lnTo>
                  <a:pt x="8186543" y="1554023"/>
                </a:lnTo>
                <a:lnTo>
                  <a:pt x="8174440" y="1709014"/>
                </a:lnTo>
                <a:lnTo>
                  <a:pt x="8164355" y="1861947"/>
                </a:lnTo>
                <a:lnTo>
                  <a:pt x="8156455" y="2014881"/>
                </a:lnTo>
                <a:lnTo>
                  <a:pt x="8148218" y="2167128"/>
                </a:lnTo>
                <a:lnTo>
                  <a:pt x="8141327" y="2318004"/>
                </a:lnTo>
                <a:lnTo>
                  <a:pt x="8136452" y="2467509"/>
                </a:lnTo>
                <a:lnTo>
                  <a:pt x="8132250" y="2617013"/>
                </a:lnTo>
                <a:lnTo>
                  <a:pt x="8128216" y="2765146"/>
                </a:lnTo>
                <a:lnTo>
                  <a:pt x="8126367" y="2911221"/>
                </a:lnTo>
                <a:lnTo>
                  <a:pt x="8124350" y="3057297"/>
                </a:lnTo>
                <a:lnTo>
                  <a:pt x="8123341" y="3201315"/>
                </a:lnTo>
                <a:lnTo>
                  <a:pt x="8124350" y="3343961"/>
                </a:lnTo>
                <a:lnTo>
                  <a:pt x="8124350" y="3485236"/>
                </a:lnTo>
                <a:lnTo>
                  <a:pt x="8126367" y="3625139"/>
                </a:lnTo>
                <a:lnTo>
                  <a:pt x="8129392" y="3762299"/>
                </a:lnTo>
                <a:lnTo>
                  <a:pt x="8132250" y="3898087"/>
                </a:lnTo>
                <a:lnTo>
                  <a:pt x="8135444" y="4031133"/>
                </a:lnTo>
                <a:lnTo>
                  <a:pt x="8140318" y="4163492"/>
                </a:lnTo>
                <a:lnTo>
                  <a:pt x="8145529" y="4293793"/>
                </a:lnTo>
                <a:lnTo>
                  <a:pt x="8150235" y="4421352"/>
                </a:lnTo>
                <a:lnTo>
                  <a:pt x="8163515" y="4670298"/>
                </a:lnTo>
                <a:lnTo>
                  <a:pt x="8177634" y="4908956"/>
                </a:lnTo>
                <a:lnTo>
                  <a:pt x="8192426" y="5138013"/>
                </a:lnTo>
                <a:lnTo>
                  <a:pt x="8208731" y="5354726"/>
                </a:lnTo>
                <a:lnTo>
                  <a:pt x="8225708" y="5561838"/>
                </a:lnTo>
                <a:lnTo>
                  <a:pt x="8244029" y="5753862"/>
                </a:lnTo>
                <a:lnTo>
                  <a:pt x="8262015" y="5934227"/>
                </a:lnTo>
                <a:lnTo>
                  <a:pt x="8280000" y="6100191"/>
                </a:lnTo>
                <a:lnTo>
                  <a:pt x="8296977" y="6252438"/>
                </a:lnTo>
                <a:lnTo>
                  <a:pt x="8313114" y="6387541"/>
                </a:lnTo>
                <a:lnTo>
                  <a:pt x="8328410" y="6509613"/>
                </a:lnTo>
                <a:lnTo>
                  <a:pt x="8341185" y="6612483"/>
                </a:lnTo>
                <a:lnTo>
                  <a:pt x="8353287" y="6698894"/>
                </a:lnTo>
                <a:lnTo>
                  <a:pt x="8370601" y="6817538"/>
                </a:lnTo>
                <a:lnTo>
                  <a:pt x="8376484" y="6858000"/>
                </a:lnTo>
                <a:lnTo>
                  <a:pt x="7471130" y="6858000"/>
                </a:lnTo>
                <a:lnTo>
                  <a:pt x="7471130" y="6858001"/>
                </a:lnTo>
                <a:lnTo>
                  <a:pt x="1380566" y="6858001"/>
                </a:lnTo>
                <a:lnTo>
                  <a:pt x="1380566" y="6858000"/>
                </a:lnTo>
                <a:lnTo>
                  <a:pt x="0" y="6858000"/>
                </a:lnTo>
                <a:lnTo>
                  <a:pt x="0" y="0"/>
                </a:lnTo>
                <a:lnTo>
                  <a:pt x="1917290" y="0"/>
                </a:lnTo>
                <a:lnTo>
                  <a:pt x="1917290" y="1"/>
                </a:lnTo>
                <a:lnTo>
                  <a:pt x="7031769" y="1"/>
                </a:lnTo>
                <a:close/>
              </a:path>
            </a:pathLst>
          </a:custGeom>
          <a:ln>
            <a:noFill/>
          </a:ln>
        </p:spPr>
        <p:txBody>
          <a:bodyPr rtlCol="0" anchor="ctr"/>
          <a:lstStyle/>
          <a:p>
            <a:pPr algn="ctr"/>
            <a:endParaRPr lang="en-US"/>
          </a:p>
        </p:txBody>
      </p:sp>
      <p:sp>
        <p:nvSpPr>
          <p:cNvPr id="39" name="Rectangle 38">
            <a:extLst>
              <a:ext uri="{FF2B5EF4-FFF2-40B4-BE49-F238E27FC236}">
                <a16:creationId xmlns:a16="http://schemas.microsoft.com/office/drawing/2014/main" id="{6C74A888-48BE-4604-BB14-E6C5E9D0F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901602F-4351-2FA5-7791-6319B2CF2611}"/>
              </a:ext>
            </a:extLst>
          </p:cNvPr>
          <p:cNvSpPr>
            <a:spLocks noGrp="1"/>
          </p:cNvSpPr>
          <p:nvPr>
            <p:ph type="ctrTitle"/>
          </p:nvPr>
        </p:nvSpPr>
        <p:spPr>
          <a:xfrm>
            <a:off x="260415" y="506994"/>
            <a:ext cx="7951078" cy="5665068"/>
          </a:xfrm>
        </p:spPr>
        <p:txBody>
          <a:bodyPr vert="horz" lIns="91440" tIns="45720" rIns="91440" bIns="45720" rtlCol="0" anchor="ctr">
            <a:normAutofit fontScale="90000"/>
          </a:bodyPr>
          <a:lstStyle/>
          <a:p>
            <a:pPr>
              <a:lnSpc>
                <a:spcPct val="90000"/>
              </a:lnSpc>
              <a:spcBef>
                <a:spcPts val="1000"/>
              </a:spcBef>
              <a:buClr>
                <a:srgbClr val="ACD433"/>
              </a:buClr>
              <a:buSzPct val="80000"/>
              <a:defRPr/>
            </a:pPr>
            <a:r>
              <a:rPr kumimoji="0" lang="en-US" sz="2400" b="0" i="0" u="none" strike="noStrike" kern="1200" cap="all" spc="0" normalizeH="0" baseline="0" noProof="0" dirty="0">
                <a:ln>
                  <a:noFill/>
                </a:ln>
                <a:effectLst/>
                <a:uLnTx/>
                <a:uFillTx/>
                <a:latin typeface="Century Gothic" panose="020B0502020202020204"/>
                <a:ea typeface="+mj-ea"/>
                <a:cs typeface="+mj-cs"/>
              </a:rPr>
              <a:t>You will get to know Ms. McCormick and </a:t>
            </a:r>
            <a:r>
              <a:rPr kumimoji="0" lang="en-US" sz="2400" b="0" i="0" u="none" strike="noStrike" kern="1200" cap="all" spc="0" normalizeH="0" baseline="0" noProof="0" dirty="0" err="1">
                <a:ln>
                  <a:noFill/>
                </a:ln>
                <a:effectLst/>
                <a:uLnTx/>
                <a:uFillTx/>
                <a:latin typeface="Century Gothic" panose="020B0502020202020204"/>
                <a:ea typeface="+mj-ea"/>
                <a:cs typeface="+mj-cs"/>
              </a:rPr>
              <a:t>Ms</a:t>
            </a:r>
            <a:r>
              <a:rPr kumimoji="0" lang="en-US" sz="2400" b="0" i="0" u="none" strike="noStrike" kern="1200" cap="all" spc="0" normalizeH="0" baseline="0" noProof="0" dirty="0">
                <a:ln>
                  <a:noFill/>
                </a:ln>
                <a:effectLst/>
                <a:uLnTx/>
                <a:uFillTx/>
                <a:latin typeface="Century Gothic" panose="020B0502020202020204"/>
                <a:ea typeface="+mj-ea"/>
                <a:cs typeface="+mj-cs"/>
              </a:rPr>
              <a:t> </a:t>
            </a:r>
            <a:r>
              <a:rPr kumimoji="0" lang="en-US" sz="2400" b="0" i="0" u="none" strike="noStrike" kern="1200" cap="all" spc="0" normalizeH="0" baseline="0" noProof="0" dirty="0" err="1">
                <a:ln>
                  <a:noFill/>
                </a:ln>
                <a:effectLst/>
                <a:uLnTx/>
                <a:uFillTx/>
                <a:latin typeface="Century Gothic" panose="020B0502020202020204"/>
                <a:ea typeface="+mj-ea"/>
                <a:cs typeface="+mj-cs"/>
              </a:rPr>
              <a:t>fennell</a:t>
            </a:r>
            <a:r>
              <a:rPr kumimoji="0" lang="en-US" sz="2400" b="0" i="0" u="none" strike="noStrike" kern="1200" cap="all" spc="0" normalizeH="0" baseline="0" noProof="0" dirty="0">
                <a:ln>
                  <a:noFill/>
                </a:ln>
                <a:effectLst/>
                <a:uLnTx/>
                <a:uFillTx/>
                <a:latin typeface="Century Gothic" panose="020B0502020202020204"/>
                <a:ea typeface="+mj-ea"/>
                <a:cs typeface="+mj-cs"/>
              </a:rPr>
              <a:t> very well!</a:t>
            </a:r>
            <a:br>
              <a:rPr lang="en-US" sz="1800" b="0" i="0" u="none" strike="noStrike" kern="1200" cap="all" spc="0" normalizeH="0" baseline="0" noProof="0" dirty="0">
                <a:ln>
                  <a:noFill/>
                </a:ln>
                <a:effectLst/>
                <a:uLnTx/>
                <a:uFillTx/>
                <a:latin typeface="Century Gothic" panose="020B0502020202020204"/>
              </a:rPr>
            </a:br>
            <a:r>
              <a:rPr kumimoji="0" lang="en-US" sz="1800" b="0" i="0" u="none" strike="noStrike" kern="1200" cap="all" spc="0" normalizeH="0" baseline="0" noProof="0" dirty="0">
                <a:ln>
                  <a:noFill/>
                </a:ln>
                <a:effectLst/>
                <a:uLnTx/>
                <a:uFillTx/>
                <a:latin typeface="Century Gothic" panose="020B0502020202020204"/>
                <a:ea typeface="+mj-ea"/>
                <a:cs typeface="+mj-cs"/>
              </a:rPr>
              <a:t> </a:t>
            </a:r>
            <a:br>
              <a:rPr lang="en-US" sz="1800" b="0" i="0" u="none" strike="noStrike" kern="1200" cap="all" spc="0" normalizeH="0" baseline="0" noProof="0" dirty="0">
                <a:ln>
                  <a:noFill/>
                </a:ln>
                <a:effectLst/>
                <a:uLnTx/>
                <a:uFillTx/>
                <a:latin typeface="Century Gothic" panose="020B0502020202020204"/>
              </a:rPr>
            </a:br>
            <a:br>
              <a:rPr lang="en-US" sz="1800" b="0" i="0" u="none" strike="noStrike" kern="1200" cap="all" spc="0" normalizeH="0" baseline="0" noProof="0" dirty="0">
                <a:ln>
                  <a:noFill/>
                </a:ln>
                <a:effectLst/>
                <a:uLnTx/>
                <a:uFillTx/>
                <a:latin typeface="Century Gothic" panose="020B0502020202020204"/>
              </a:rPr>
            </a:br>
            <a:r>
              <a:rPr lang="en-US" sz="2000" cap="all" dirty="0">
                <a:latin typeface="Century Gothic" panose="020B0502020202020204"/>
              </a:rPr>
              <a:t>they</a:t>
            </a:r>
            <a:r>
              <a:rPr kumimoji="0" lang="en-US" sz="2000" b="0" i="0" u="none" strike="noStrike" kern="1200" cap="all" spc="0" normalizeH="0" baseline="0" noProof="0" dirty="0">
                <a:ln>
                  <a:noFill/>
                </a:ln>
                <a:effectLst/>
                <a:uLnTx/>
                <a:uFillTx/>
                <a:latin typeface="Century Gothic" panose="020B0502020202020204"/>
                <a:ea typeface="+mj-ea"/>
                <a:cs typeface="+mj-cs"/>
              </a:rPr>
              <a:t>…</a:t>
            </a:r>
            <a:br>
              <a:rPr lang="en-US" sz="2000" b="0" i="0" u="none" strike="noStrike" kern="1200" cap="all" spc="0" normalizeH="0" baseline="0" noProof="0" dirty="0">
                <a:ln>
                  <a:noFill/>
                </a:ln>
                <a:effectLst/>
                <a:uLnTx/>
                <a:uFillTx/>
                <a:latin typeface="Century Gothic" panose="020B0502020202020204"/>
              </a:rPr>
            </a:br>
            <a:br>
              <a:rPr lang="en-US" sz="2000" cap="all" dirty="0">
                <a:latin typeface="Century Gothic" panose="020B0502020202020204"/>
              </a:rPr>
            </a:br>
            <a:r>
              <a:rPr kumimoji="0" lang="en-US" sz="2000" b="0" i="0" u="none" strike="noStrike" kern="1200" cap="all" spc="0" normalizeH="0" baseline="0" noProof="0" dirty="0">
                <a:ln>
                  <a:noFill/>
                </a:ln>
                <a:effectLst/>
                <a:uLnTx/>
                <a:uFillTx/>
                <a:latin typeface="Century Gothic" panose="020B0502020202020204"/>
                <a:ea typeface="+mj-ea"/>
                <a:cs typeface="+mj-cs"/>
              </a:rPr>
              <a:t>	…Teach the year long Career Life Connections </a:t>
            </a:r>
            <a:r>
              <a:rPr lang="en-US" sz="2000" cap="all" dirty="0">
                <a:latin typeface="Century Gothic" panose="020B0502020202020204"/>
              </a:rPr>
              <a:t>12 Course</a:t>
            </a:r>
            <a:r>
              <a:rPr kumimoji="0" lang="en-US" sz="2000" b="0" i="0" u="none" strike="noStrike" kern="1200" cap="all" spc="0" normalizeH="0" baseline="0" noProof="0" dirty="0">
                <a:ln>
                  <a:noFill/>
                </a:ln>
                <a:effectLst/>
                <a:uLnTx/>
                <a:uFillTx/>
                <a:latin typeface="Century Gothic" panose="020B0502020202020204"/>
                <a:ea typeface="+mj-ea"/>
                <a:cs typeface="+mj-cs"/>
              </a:rPr>
              <a:t> –</a:t>
            </a:r>
            <a:br>
              <a:rPr lang="en-US" sz="2000" b="0" i="0" u="none" strike="noStrike" kern="1200" cap="all" spc="0" normalizeH="0" baseline="0" noProof="0" dirty="0">
                <a:ln>
                  <a:noFill/>
                </a:ln>
                <a:effectLst/>
                <a:uLnTx/>
                <a:uFillTx/>
                <a:latin typeface="Century Gothic" panose="020B0502020202020204"/>
              </a:rPr>
            </a:br>
            <a:br>
              <a:rPr lang="en-US" sz="2000" cap="all" dirty="0">
                <a:latin typeface="Century Gothic" panose="020B0502020202020204"/>
              </a:rPr>
            </a:br>
            <a:r>
              <a:rPr kumimoji="0" lang="en-US" sz="2000" b="0" i="1" u="none" strike="noStrike" kern="1200" cap="all" spc="0" normalizeH="0" baseline="0" noProof="0" dirty="0">
                <a:ln>
                  <a:noFill/>
                </a:ln>
                <a:effectLst/>
                <a:uLnTx/>
                <a:uFillTx/>
                <a:latin typeface="Century Gothic" panose="020B0502020202020204"/>
                <a:ea typeface="+mj-ea"/>
                <a:cs typeface="+mj-cs"/>
              </a:rPr>
              <a:t>you need to be on Teams to access this course! Download the App asap</a:t>
            </a:r>
            <a:br>
              <a:rPr lang="en-US" sz="2000" i="1" cap="all" dirty="0">
                <a:latin typeface="Century Gothic" panose="020B0502020202020204"/>
              </a:rPr>
            </a:br>
            <a:br>
              <a:rPr lang="en-US" sz="2000" i="1" cap="all" dirty="0">
                <a:latin typeface="Century Gothic" panose="020B0502020202020204"/>
              </a:rPr>
            </a:br>
            <a:r>
              <a:rPr kumimoji="0" lang="en-US" sz="2000" b="0" i="1" u="none" strike="noStrike" kern="1200" cap="all" spc="0" normalizeH="0" baseline="0" noProof="0" dirty="0">
                <a:ln>
                  <a:noFill/>
                </a:ln>
                <a:effectLst/>
                <a:uLnTx/>
                <a:uFillTx/>
                <a:latin typeface="Century Gothic" panose="020B0502020202020204"/>
                <a:ea typeface="+mj-ea"/>
                <a:cs typeface="+mj-cs"/>
              </a:rPr>
              <a:t>		you need this course for graduation even though it is outside of your timetable</a:t>
            </a:r>
            <a:br>
              <a:rPr lang="en-US" sz="1800" b="0" i="0" u="none" strike="noStrike" kern="1200" cap="all" spc="0" normalizeH="0" baseline="0" noProof="0" dirty="0">
                <a:ln>
                  <a:noFill/>
                </a:ln>
                <a:effectLst/>
                <a:uLnTx/>
                <a:uFillTx/>
                <a:latin typeface="Century Gothic" panose="020B0502020202020204"/>
              </a:rPr>
            </a:br>
            <a:br>
              <a:rPr lang="en-US" sz="1800" b="0" i="0" u="none" strike="noStrike" kern="1200" cap="all" spc="0" normalizeH="0" baseline="0" noProof="0" dirty="0">
                <a:ln>
                  <a:noFill/>
                </a:ln>
                <a:effectLst/>
                <a:uLnTx/>
                <a:uFillTx/>
                <a:latin typeface="Century Gothic" panose="020B0502020202020204"/>
              </a:rPr>
            </a:br>
            <a:r>
              <a:rPr kumimoji="0" lang="en-US" sz="1800" b="0" i="0" u="none" strike="noStrike" kern="1200" cap="all" spc="0" normalizeH="0" baseline="0" noProof="0" dirty="0">
                <a:ln>
                  <a:noFill/>
                </a:ln>
                <a:effectLst/>
                <a:uLnTx/>
                <a:uFillTx/>
                <a:latin typeface="Century Gothic" panose="020B0502020202020204"/>
                <a:ea typeface="+mj-ea"/>
                <a:cs typeface="+mj-cs"/>
              </a:rPr>
              <a:t>	 </a:t>
            </a:r>
            <a:br>
              <a:rPr lang="en-US" sz="1800" b="0" i="0" u="none" strike="noStrike" kern="1200" cap="all" spc="0" normalizeH="0" baseline="0" noProof="0" dirty="0">
                <a:ln>
                  <a:noFill/>
                </a:ln>
                <a:effectLst/>
                <a:uLnTx/>
                <a:uFillTx/>
                <a:latin typeface="Century Gothic" panose="020B0502020202020204"/>
              </a:rPr>
            </a:br>
            <a:br>
              <a:rPr lang="en-US" sz="1800" b="0" i="0" u="none" strike="noStrike" kern="1200" cap="all" spc="0" normalizeH="0" baseline="0" noProof="0" dirty="0">
                <a:ln>
                  <a:noFill/>
                </a:ln>
                <a:effectLst/>
                <a:uLnTx/>
                <a:uFillTx/>
                <a:latin typeface="Century Gothic" panose="020B0502020202020204"/>
              </a:rPr>
            </a:br>
            <a:r>
              <a:rPr kumimoji="0" lang="en-US" sz="1800" b="0" i="0" u="none" strike="noStrike" kern="1200" cap="all" spc="0" normalizeH="0" baseline="0" noProof="0" dirty="0">
                <a:ln>
                  <a:noFill/>
                </a:ln>
                <a:effectLst/>
                <a:uLnTx/>
                <a:uFillTx/>
                <a:latin typeface="Century Gothic" panose="020B0502020202020204"/>
                <a:ea typeface="+mj-ea"/>
                <a:cs typeface="+mj-cs"/>
              </a:rPr>
              <a:t>	</a:t>
            </a:r>
            <a:r>
              <a:rPr kumimoji="0" lang="en-US" sz="2200" b="0" i="0" u="none" strike="noStrike" kern="1200" cap="all" spc="0" normalizeH="0" baseline="0" noProof="0" dirty="0">
                <a:ln>
                  <a:noFill/>
                </a:ln>
                <a:effectLst/>
                <a:uLnTx/>
                <a:uFillTx/>
                <a:latin typeface="Century Gothic" panose="020B0502020202020204"/>
                <a:ea typeface="+mj-ea"/>
                <a:cs typeface="+mj-cs"/>
              </a:rPr>
              <a:t>…</a:t>
            </a:r>
            <a:r>
              <a:rPr kumimoji="0" lang="en-US" sz="2200" b="0" i="0" u="none" strike="noStrike" kern="1200" cap="all" spc="0" normalizeH="0" baseline="0" noProof="0">
                <a:ln>
                  <a:noFill/>
                </a:ln>
                <a:effectLst/>
                <a:uLnTx/>
                <a:uFillTx/>
                <a:latin typeface="Century Gothic" panose="020B0502020202020204"/>
                <a:ea typeface="+mj-ea"/>
                <a:cs typeface="+mj-cs"/>
              </a:rPr>
              <a:t>also coordinate </a:t>
            </a:r>
            <a:r>
              <a:rPr kumimoji="0" lang="en-US" sz="2200" b="0" i="0" u="none" strike="noStrike" kern="1200" cap="all" spc="0" normalizeH="0" baseline="0" noProof="0" dirty="0">
                <a:ln>
                  <a:noFill/>
                </a:ln>
                <a:effectLst/>
                <a:uLnTx/>
                <a:uFillTx/>
                <a:latin typeface="Century Gothic" panose="020B0502020202020204"/>
                <a:ea typeface="+mj-ea"/>
                <a:cs typeface="+mj-cs"/>
              </a:rPr>
              <a:t>the Graduation Activities</a:t>
            </a:r>
            <a:br>
              <a:rPr lang="en-US" sz="1800" b="0" i="0" u="none" strike="noStrike" kern="1200" cap="all" spc="0" normalizeH="0" baseline="0" noProof="0" dirty="0">
                <a:ln>
                  <a:noFill/>
                </a:ln>
                <a:effectLst/>
                <a:uLnTx/>
                <a:uFillTx/>
                <a:latin typeface="Century Gothic" panose="020B0502020202020204"/>
              </a:rPr>
            </a:br>
            <a:br>
              <a:rPr lang="en-US" sz="1800" b="0" i="0" u="none" strike="noStrike" kern="1200" cap="all" spc="0" normalizeH="0" baseline="0" noProof="0" dirty="0">
                <a:ln>
                  <a:noFill/>
                </a:ln>
                <a:effectLst/>
                <a:uLnTx/>
                <a:uFillTx/>
                <a:latin typeface="Century Gothic" panose="020B0502020202020204"/>
              </a:rPr>
            </a:br>
            <a:br>
              <a:rPr lang="en-US" sz="1800" b="0" i="0" u="none" strike="noStrike" kern="1200" cap="all" spc="0" normalizeH="0" baseline="0" noProof="0" dirty="0">
                <a:ln>
                  <a:noFill/>
                </a:ln>
                <a:effectLst/>
                <a:uLnTx/>
                <a:uFillTx/>
                <a:latin typeface="Century Gothic" panose="020B0502020202020204"/>
              </a:rPr>
            </a:br>
            <a:br>
              <a:rPr lang="en-US" sz="1800" b="0" i="0" u="none" strike="noStrike" kern="1200" cap="all" spc="0" normalizeH="0" baseline="0" noProof="0" dirty="0">
                <a:ln>
                  <a:noFill/>
                </a:ln>
                <a:effectLst/>
                <a:uLnTx/>
                <a:uFillTx/>
                <a:latin typeface="Century Gothic" panose="020B0502020202020204"/>
              </a:rPr>
            </a:br>
            <a:br>
              <a:rPr lang="en-US" sz="1800" b="0" i="0" u="none" strike="noStrike" kern="1200" cap="all" spc="0" normalizeH="0" baseline="0" noProof="0" dirty="0">
                <a:ln>
                  <a:noFill/>
                </a:ln>
                <a:effectLst/>
                <a:uLnTx/>
                <a:uFillTx/>
                <a:latin typeface="Century Gothic" panose="020B0502020202020204"/>
              </a:rPr>
            </a:br>
            <a:r>
              <a:rPr kumimoji="0" lang="en-US" sz="2200" b="0" i="0" u="none" strike="noStrike" kern="1200" cap="all" spc="0" normalizeH="0" baseline="0" noProof="0" dirty="0">
                <a:ln>
                  <a:noFill/>
                </a:ln>
                <a:effectLst/>
                <a:uLnTx/>
                <a:uFillTx/>
                <a:latin typeface="Century Gothic" panose="020B0502020202020204"/>
                <a:ea typeface="+mj-ea"/>
                <a:cs typeface="+mj-cs"/>
              </a:rPr>
              <a:t>More info to come at a Grad assembly in a few weeks.</a:t>
            </a:r>
            <a:br>
              <a:rPr lang="en-US" sz="1800" b="0" i="0" u="none" strike="noStrike" kern="1200" cap="all" spc="0" normalizeH="0" baseline="0" noProof="0" dirty="0">
                <a:ln>
                  <a:noFill/>
                </a:ln>
                <a:effectLst/>
                <a:uLnTx/>
                <a:uFillTx/>
                <a:latin typeface="Century Gothic" panose="020B0502020202020204"/>
              </a:rPr>
            </a:br>
            <a:endParaRPr lang="en-US" sz="1800" dirty="0"/>
          </a:p>
        </p:txBody>
      </p:sp>
      <p:sp>
        <p:nvSpPr>
          <p:cNvPr id="3" name="Subtitle 2">
            <a:extLst>
              <a:ext uri="{FF2B5EF4-FFF2-40B4-BE49-F238E27FC236}">
                <a16:creationId xmlns:a16="http://schemas.microsoft.com/office/drawing/2014/main" id="{D473571A-4812-02D0-FC73-5D53E94C7F6C}"/>
              </a:ext>
            </a:extLst>
          </p:cNvPr>
          <p:cNvSpPr>
            <a:spLocks noGrp="1"/>
          </p:cNvSpPr>
          <p:nvPr>
            <p:ph type="subTitle" idx="1"/>
          </p:nvPr>
        </p:nvSpPr>
        <p:spPr>
          <a:xfrm>
            <a:off x="8410388" y="938953"/>
            <a:ext cx="3519624" cy="4601876"/>
          </a:xfrm>
        </p:spPr>
        <p:txBody>
          <a:bodyPr vert="horz" lIns="91440" tIns="45720" rIns="91440" bIns="45720" rtlCol="0" anchor="ctr">
            <a:normAutofit/>
          </a:bodyPr>
          <a:lstStyle/>
          <a:p>
            <a:r>
              <a:rPr lang="en-US" sz="5800">
                <a:solidFill>
                  <a:schemeClr val="bg2"/>
                </a:solidFill>
              </a:rPr>
              <a:t>Are you in Grade</a:t>
            </a:r>
          </a:p>
          <a:p>
            <a:r>
              <a:rPr lang="en-US" sz="5800">
                <a:solidFill>
                  <a:schemeClr val="bg2"/>
                </a:solidFill>
              </a:rPr>
              <a:t>12</a:t>
            </a:r>
            <a:r>
              <a:rPr lang="en-US" sz="6000" dirty="0">
                <a:solidFill>
                  <a:schemeClr val="bg2"/>
                </a:solidFill>
              </a:rPr>
              <a:t>?</a:t>
            </a:r>
            <a:br>
              <a:rPr lang="en-US"/>
            </a:br>
            <a:endParaRPr lang="en-US" dirty="0">
              <a:solidFill>
                <a:schemeClr val="bg2"/>
              </a:solidFill>
            </a:endParaRPr>
          </a:p>
        </p:txBody>
      </p:sp>
    </p:spTree>
    <p:extLst>
      <p:ext uri="{BB962C8B-B14F-4D97-AF65-F5344CB8AC3E}">
        <p14:creationId xmlns:p14="http://schemas.microsoft.com/office/powerpoint/2010/main" val="638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6BF93-2139-4176-B497-8C6FB20FF466}"/>
              </a:ext>
            </a:extLst>
          </p:cNvPr>
          <p:cNvSpPr>
            <a:spLocks noGrp="1"/>
          </p:cNvSpPr>
          <p:nvPr>
            <p:ph type="title"/>
          </p:nvPr>
        </p:nvSpPr>
        <p:spPr>
          <a:xfrm>
            <a:off x="6742108" y="629266"/>
            <a:ext cx="4873488" cy="1641986"/>
          </a:xfrm>
        </p:spPr>
        <p:txBody>
          <a:bodyPr>
            <a:normAutofit fontScale="90000"/>
          </a:bodyPr>
          <a:lstStyle/>
          <a:p>
            <a:pPr algn="ctr">
              <a:lnSpc>
                <a:spcPct val="90000"/>
              </a:lnSpc>
            </a:pPr>
            <a:r>
              <a:rPr lang="en-US" sz="3200" dirty="0"/>
              <a:t>Conduct</a:t>
            </a:r>
            <a:br>
              <a:rPr lang="en-US" sz="3200" dirty="0"/>
            </a:br>
            <a:br>
              <a:rPr lang="en-US" sz="3200" dirty="0"/>
            </a:br>
            <a:r>
              <a:rPr lang="en-US" sz="3200" dirty="0"/>
              <a:t>Remember - Our School Community… </a:t>
            </a:r>
            <a:br>
              <a:rPr lang="en-US" sz="3600" dirty="0"/>
            </a:br>
            <a:endParaRPr lang="en-US" sz="3600" dirty="0"/>
          </a:p>
        </p:txBody>
      </p:sp>
      <p:pic>
        <p:nvPicPr>
          <p:cNvPr id="7" name="Picture 6">
            <a:extLst>
              <a:ext uri="{FF2B5EF4-FFF2-40B4-BE49-F238E27FC236}">
                <a16:creationId xmlns:a16="http://schemas.microsoft.com/office/drawing/2014/main" id="{BF699B3C-F756-4214-9BE2-B4DB47D1EBD8}"/>
              </a:ext>
            </a:extLst>
          </p:cNvPr>
          <p:cNvPicPr>
            <a:picLocks noChangeAspect="1"/>
          </p:cNvPicPr>
          <p:nvPr/>
        </p:nvPicPr>
        <p:blipFill rotWithShape="1">
          <a:blip r:embed="rId3"/>
          <a:srcRect l="7979" r="12042"/>
          <a:stretch/>
        </p:blipFill>
        <p:spPr>
          <a:xfrm>
            <a:off x="-2" y="10"/>
            <a:ext cx="6094407" cy="6857990"/>
          </a:xfrm>
          <a:prstGeom prst="rect">
            <a:avLst/>
          </a:prstGeom>
        </p:spPr>
      </p:pic>
      <p:sp>
        <p:nvSpPr>
          <p:cNvPr id="3" name="Content Placeholder 2">
            <a:extLst>
              <a:ext uri="{FF2B5EF4-FFF2-40B4-BE49-F238E27FC236}">
                <a16:creationId xmlns:a16="http://schemas.microsoft.com/office/drawing/2014/main" id="{CB29566D-701A-4DB3-8999-5C2076022C83}"/>
              </a:ext>
            </a:extLst>
          </p:cNvPr>
          <p:cNvSpPr>
            <a:spLocks noGrp="1"/>
          </p:cNvSpPr>
          <p:nvPr>
            <p:ph idx="1"/>
          </p:nvPr>
        </p:nvSpPr>
        <p:spPr>
          <a:xfrm>
            <a:off x="6274051" y="2716040"/>
            <a:ext cx="4987053" cy="4051381"/>
          </a:xfrm>
        </p:spPr>
        <p:txBody>
          <a:bodyPr>
            <a:normAutofit/>
          </a:bodyPr>
          <a:lstStyle/>
          <a:p>
            <a:r>
              <a:rPr lang="en-US" sz="3200" dirty="0"/>
              <a:t>Is Respectful</a:t>
            </a:r>
          </a:p>
          <a:p>
            <a:r>
              <a:rPr lang="en-US" sz="3200" dirty="0"/>
              <a:t>Is Caring and supportive</a:t>
            </a:r>
          </a:p>
          <a:p>
            <a:r>
              <a:rPr lang="en-US" sz="3200" dirty="0"/>
              <a:t>Encourages involvement in school culture </a:t>
            </a:r>
          </a:p>
          <a:p>
            <a:endParaRPr lang="en-US" dirty="0"/>
          </a:p>
        </p:txBody>
      </p:sp>
    </p:spTree>
    <p:extLst>
      <p:ext uri="{BB962C8B-B14F-4D97-AF65-F5344CB8AC3E}">
        <p14:creationId xmlns:p14="http://schemas.microsoft.com/office/powerpoint/2010/main" val="3252385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8ACC8-FBCE-4183-9D52-5D885DBA2099}"/>
              </a:ext>
            </a:extLst>
          </p:cNvPr>
          <p:cNvSpPr>
            <a:spLocks noGrp="1"/>
          </p:cNvSpPr>
          <p:nvPr>
            <p:ph type="title"/>
          </p:nvPr>
        </p:nvSpPr>
        <p:spPr>
          <a:xfrm>
            <a:off x="970146" y="181191"/>
            <a:ext cx="9404723" cy="800991"/>
          </a:xfrm>
        </p:spPr>
        <p:txBody>
          <a:bodyPr/>
          <a:lstStyle/>
          <a:p>
            <a:pPr algn="ctr"/>
            <a:r>
              <a:rPr lang="en-US" dirty="0"/>
              <a:t>Code of Conduct</a:t>
            </a:r>
          </a:p>
        </p:txBody>
      </p:sp>
      <p:sp>
        <p:nvSpPr>
          <p:cNvPr id="3" name="Content Placeholder 2">
            <a:extLst>
              <a:ext uri="{FF2B5EF4-FFF2-40B4-BE49-F238E27FC236}">
                <a16:creationId xmlns:a16="http://schemas.microsoft.com/office/drawing/2014/main" id="{AA4117D1-2522-46E3-9668-0ABD3127ECEE}"/>
              </a:ext>
            </a:extLst>
          </p:cNvPr>
          <p:cNvSpPr>
            <a:spLocks noGrp="1"/>
          </p:cNvSpPr>
          <p:nvPr>
            <p:ph sz="half" idx="1"/>
          </p:nvPr>
        </p:nvSpPr>
        <p:spPr>
          <a:xfrm>
            <a:off x="1138490" y="1067224"/>
            <a:ext cx="4698816" cy="5209089"/>
          </a:xfrm>
          <a:ln>
            <a:solidFill>
              <a:schemeClr val="bg1"/>
            </a:solidFill>
          </a:ln>
        </p:spPr>
        <p:txBody>
          <a:bodyPr>
            <a:normAutofit fontScale="77500" lnSpcReduction="20000"/>
          </a:bodyPr>
          <a:lstStyle/>
          <a:p>
            <a:pPr marL="0" indent="0">
              <a:buNone/>
            </a:pPr>
            <a:r>
              <a:rPr lang="en-US" sz="2600" dirty="0"/>
              <a:t>Our Code Of Conduct covers the entire campus, both North Island College and Timberline areas.  </a:t>
            </a:r>
          </a:p>
          <a:p>
            <a:pPr marL="0" indent="0">
              <a:buNone/>
            </a:pPr>
            <a:r>
              <a:rPr lang="en-US" sz="2600" dirty="0"/>
              <a:t>Timberline School Boundaries:</a:t>
            </a:r>
          </a:p>
          <a:p>
            <a:pPr marL="0" indent="0">
              <a:buNone/>
            </a:pPr>
            <a:r>
              <a:rPr lang="en-US" sz="2600" dirty="0"/>
              <a:t>Triangle area – in the back of the school there is a barrier indicating the boundary between Timberline and NIC. Except for arriving and leaving the school, students are not be on NIC property during breaks or class time. If you’re curious about what the college has to offer, talk to a counsellor!</a:t>
            </a:r>
          </a:p>
          <a:p>
            <a:pPr marL="0" indent="0">
              <a:buNone/>
            </a:pPr>
            <a:r>
              <a:rPr lang="en-US" sz="2600" dirty="0"/>
              <a:t>Students are only to use the paths in the forested areas as places to walk through on the way to or from school. They are not areas to gather in during breaks or class time.</a:t>
            </a:r>
          </a:p>
          <a:p>
            <a:endParaRPr lang="en-US" dirty="0">
              <a:solidFill>
                <a:schemeClr val="bg1"/>
              </a:solidFill>
            </a:endParaRPr>
          </a:p>
          <a:p>
            <a:endParaRPr lang="en-US" dirty="0"/>
          </a:p>
        </p:txBody>
      </p:sp>
      <p:sp>
        <p:nvSpPr>
          <p:cNvPr id="4" name="Content Placeholder 3">
            <a:extLst>
              <a:ext uri="{FF2B5EF4-FFF2-40B4-BE49-F238E27FC236}">
                <a16:creationId xmlns:a16="http://schemas.microsoft.com/office/drawing/2014/main" id="{A5155418-4912-45ED-BF8C-C365E5641045}"/>
              </a:ext>
            </a:extLst>
          </p:cNvPr>
          <p:cNvSpPr>
            <a:spLocks noGrp="1"/>
          </p:cNvSpPr>
          <p:nvPr>
            <p:ph sz="half" idx="2"/>
          </p:nvPr>
        </p:nvSpPr>
        <p:spPr>
          <a:xfrm>
            <a:off x="6267134" y="1331118"/>
            <a:ext cx="4786376" cy="4195763"/>
          </a:xfrm>
          <a:ln>
            <a:solidFill>
              <a:schemeClr val="bg1"/>
            </a:solidFill>
          </a:ln>
        </p:spPr>
        <p:txBody>
          <a:bodyPr>
            <a:normAutofit fontScale="77500" lnSpcReduction="20000"/>
          </a:bodyPr>
          <a:lstStyle/>
          <a:p>
            <a:pPr marL="0" indent="0">
              <a:buNone/>
            </a:pPr>
            <a:r>
              <a:rPr lang="en-US" sz="2800" dirty="0">
                <a:latin typeface="+mn-lt"/>
                <a:cs typeface="Andalus" panose="02020603050405020304" pitchFamily="18" charset="-78"/>
              </a:rPr>
              <a:t>Timberline is a substance free school!</a:t>
            </a:r>
          </a:p>
          <a:p>
            <a:pPr marL="0" indent="0">
              <a:buNone/>
            </a:pPr>
            <a:r>
              <a:rPr lang="en-US" sz="2800" dirty="0">
                <a:latin typeface="+mn-lt"/>
                <a:cs typeface="Andalus" panose="02020603050405020304" pitchFamily="18" charset="-78"/>
              </a:rPr>
              <a:t>This includes Alcohol, Drugs, Tobacco Products, Vaping</a:t>
            </a:r>
          </a:p>
          <a:p>
            <a:pPr marL="0" indent="0">
              <a:buNone/>
            </a:pPr>
            <a:r>
              <a:rPr lang="en-US" sz="2800" dirty="0"/>
              <a:t>According to legislation any use of illegal substances on school properties is considered an offence and could result in a suspension from school. </a:t>
            </a:r>
          </a:p>
          <a:p>
            <a:pPr marL="0" indent="0" algn="ctr">
              <a:buNone/>
            </a:pPr>
            <a:r>
              <a:rPr lang="en-US" sz="2800" dirty="0"/>
              <a:t>NOTE: There is no Smoke/Vape Pit anywhere on Timberline property – this includes the forest areas and parking lots.</a:t>
            </a:r>
          </a:p>
          <a:p>
            <a:endParaRPr lang="en-US" dirty="0"/>
          </a:p>
        </p:txBody>
      </p:sp>
      <p:pic>
        <p:nvPicPr>
          <p:cNvPr id="5" name="Picture 4">
            <a:extLst>
              <a:ext uri="{FF2B5EF4-FFF2-40B4-BE49-F238E27FC236}">
                <a16:creationId xmlns:a16="http://schemas.microsoft.com/office/drawing/2014/main" id="{E30CD085-8A1A-49E8-BDFB-E0040E042176}"/>
              </a:ext>
            </a:extLst>
          </p:cNvPr>
          <p:cNvPicPr>
            <a:picLocks noChangeAspect="1"/>
          </p:cNvPicPr>
          <p:nvPr/>
        </p:nvPicPr>
        <p:blipFill>
          <a:blip r:embed="rId2"/>
          <a:stretch>
            <a:fillRect/>
          </a:stretch>
        </p:blipFill>
        <p:spPr>
          <a:xfrm>
            <a:off x="497800" y="5331456"/>
            <a:ext cx="1574929" cy="809039"/>
          </a:xfrm>
          <a:prstGeom prst="rect">
            <a:avLst/>
          </a:prstGeom>
        </p:spPr>
      </p:pic>
      <p:sp>
        <p:nvSpPr>
          <p:cNvPr id="6" name="Oval 5">
            <a:extLst>
              <a:ext uri="{FF2B5EF4-FFF2-40B4-BE49-F238E27FC236}">
                <a16:creationId xmlns:a16="http://schemas.microsoft.com/office/drawing/2014/main" id="{FCCFF629-3163-4899-9BD3-BF4CBFA37C7C}"/>
              </a:ext>
            </a:extLst>
          </p:cNvPr>
          <p:cNvSpPr/>
          <p:nvPr/>
        </p:nvSpPr>
        <p:spPr>
          <a:xfrm>
            <a:off x="378910" y="4996940"/>
            <a:ext cx="1693819" cy="1587672"/>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C52035C1-8E94-41E0-A024-79EAA3D8059F}"/>
              </a:ext>
            </a:extLst>
          </p:cNvPr>
          <p:cNvCxnSpPr>
            <a:cxnSpLocks/>
            <a:stCxn id="6" idx="7"/>
            <a:endCxn id="6" idx="3"/>
          </p:cNvCxnSpPr>
          <p:nvPr/>
        </p:nvCxnSpPr>
        <p:spPr>
          <a:xfrm flipH="1">
            <a:off x="626964" y="5229449"/>
            <a:ext cx="1197711" cy="1122654"/>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5DBCB4-02B7-4C56-90B9-0472A4FFB8F0}"/>
              </a:ext>
            </a:extLst>
          </p:cNvPr>
          <p:cNvPicPr>
            <a:picLocks noChangeAspect="1"/>
          </p:cNvPicPr>
          <p:nvPr/>
        </p:nvPicPr>
        <p:blipFill>
          <a:blip r:embed="rId3"/>
          <a:stretch>
            <a:fillRect/>
          </a:stretch>
        </p:blipFill>
        <p:spPr>
          <a:xfrm>
            <a:off x="10102734" y="5118748"/>
            <a:ext cx="1591466" cy="1591466"/>
          </a:xfrm>
          <a:prstGeom prst="rect">
            <a:avLst/>
          </a:prstGeom>
        </p:spPr>
      </p:pic>
    </p:spTree>
    <p:extLst>
      <p:ext uri="{BB962C8B-B14F-4D97-AF65-F5344CB8AC3E}">
        <p14:creationId xmlns:p14="http://schemas.microsoft.com/office/powerpoint/2010/main" val="2936298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397B7-B061-4983-9920-ECEAA620E47F}"/>
              </a:ext>
            </a:extLst>
          </p:cNvPr>
          <p:cNvSpPr>
            <a:spLocks noGrp="1"/>
          </p:cNvSpPr>
          <p:nvPr>
            <p:ph type="title"/>
          </p:nvPr>
        </p:nvSpPr>
        <p:spPr>
          <a:xfrm>
            <a:off x="903819" y="242990"/>
            <a:ext cx="9404723" cy="839751"/>
          </a:xfrm>
          <a:ln w="19050">
            <a:solidFill>
              <a:schemeClr val="tx1"/>
            </a:solidFill>
          </a:ln>
        </p:spPr>
        <p:txBody>
          <a:bodyPr/>
          <a:lstStyle/>
          <a:p>
            <a:pPr algn="ctr"/>
            <a:r>
              <a:rPr lang="en-US"/>
              <a:t>Code of Conduct</a:t>
            </a:r>
          </a:p>
        </p:txBody>
      </p:sp>
      <p:sp>
        <p:nvSpPr>
          <p:cNvPr id="3" name="Content Placeholder 2">
            <a:extLst>
              <a:ext uri="{FF2B5EF4-FFF2-40B4-BE49-F238E27FC236}">
                <a16:creationId xmlns:a16="http://schemas.microsoft.com/office/drawing/2014/main" id="{E595ABB2-B004-4DA9-9418-18A5CCFC1DD5}"/>
              </a:ext>
            </a:extLst>
          </p:cNvPr>
          <p:cNvSpPr>
            <a:spLocks noGrp="1"/>
          </p:cNvSpPr>
          <p:nvPr>
            <p:ph idx="1"/>
          </p:nvPr>
        </p:nvSpPr>
        <p:spPr>
          <a:xfrm>
            <a:off x="461639" y="1287263"/>
            <a:ext cx="10933105" cy="5200836"/>
          </a:xfrm>
          <a:ln w="28575">
            <a:solidFill>
              <a:schemeClr val="bg2">
                <a:lumMod val="60000"/>
                <a:lumOff val="40000"/>
              </a:schemeClr>
            </a:solidFill>
          </a:ln>
        </p:spPr>
        <p:txBody>
          <a:bodyPr>
            <a:normAutofit fontScale="85000" lnSpcReduction="10000"/>
          </a:bodyPr>
          <a:lstStyle/>
          <a:p>
            <a:r>
              <a:rPr lang="en-US" sz="2800" dirty="0"/>
              <a:t>All members of our school community have the right to a harassment and violence free learning environment.​</a:t>
            </a:r>
          </a:p>
          <a:p>
            <a:endParaRPr lang="en-US" sz="2800" dirty="0"/>
          </a:p>
          <a:p>
            <a:r>
              <a:rPr lang="en-US" sz="2800" dirty="0"/>
              <a:t>Any verbal or physical threats are taken seriously and will be followed up on with appropriate consequences.</a:t>
            </a:r>
          </a:p>
          <a:p>
            <a:endParaRPr lang="en-US" sz="2800" dirty="0"/>
          </a:p>
          <a:p>
            <a:r>
              <a:rPr lang="en-US" sz="2800" dirty="0"/>
              <a:t>Do you have your drivers License? Be respectful of your driving in the parking lot, entries, and exits. Unsafe, erratic driving, horn honking, squealing tires, etc. may result in losing the privilege of having your vehicle at school.  Parking lot use is discouraged during transition times</a:t>
            </a:r>
          </a:p>
          <a:p>
            <a:pPr marL="0" indent="0">
              <a:buNone/>
            </a:pPr>
            <a:endParaRPr lang="en-US" sz="2800" dirty="0"/>
          </a:p>
          <a:p>
            <a:r>
              <a:rPr lang="en-US" sz="2800" dirty="0"/>
              <a:t>Do you need someone to talk to? Check in with one of the counsellors, youth workers, admin, or your teacher!</a:t>
            </a:r>
          </a:p>
        </p:txBody>
      </p:sp>
    </p:spTree>
    <p:extLst>
      <p:ext uri="{BB962C8B-B14F-4D97-AF65-F5344CB8AC3E}">
        <p14:creationId xmlns:p14="http://schemas.microsoft.com/office/powerpoint/2010/main" val="934505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C3099-7ED0-6921-1768-088B184B1880}"/>
              </a:ext>
            </a:extLst>
          </p:cNvPr>
          <p:cNvSpPr>
            <a:spLocks noGrp="1"/>
          </p:cNvSpPr>
          <p:nvPr>
            <p:ph type="title"/>
          </p:nvPr>
        </p:nvSpPr>
        <p:spPr/>
        <p:txBody>
          <a:bodyPr/>
          <a:lstStyle/>
          <a:p>
            <a:pPr algn="ctr"/>
            <a:r>
              <a:rPr lang="en-US"/>
              <a:t>Code of Conduct</a:t>
            </a:r>
            <a:br>
              <a:rPr lang="en-US"/>
            </a:br>
            <a:r>
              <a:rPr lang="en-US"/>
              <a:t>Personal Electronic Devices</a:t>
            </a:r>
          </a:p>
        </p:txBody>
      </p:sp>
      <p:sp>
        <p:nvSpPr>
          <p:cNvPr id="3" name="Content Placeholder 2">
            <a:extLst>
              <a:ext uri="{FF2B5EF4-FFF2-40B4-BE49-F238E27FC236}">
                <a16:creationId xmlns:a16="http://schemas.microsoft.com/office/drawing/2014/main" id="{130D1D17-9FDC-9567-867C-F9B4C1C59A3E}"/>
              </a:ext>
            </a:extLst>
          </p:cNvPr>
          <p:cNvSpPr>
            <a:spLocks noGrp="1"/>
          </p:cNvSpPr>
          <p:nvPr>
            <p:ph idx="1"/>
          </p:nvPr>
        </p:nvSpPr>
        <p:spPr/>
        <p:txBody>
          <a:bodyPr vert="horz" lIns="91440" tIns="45720" rIns="91440" bIns="45720" rtlCol="0" anchor="t">
            <a:normAutofit/>
          </a:bodyPr>
          <a:lstStyle/>
          <a:p>
            <a:r>
              <a:rPr lang="en-US"/>
              <a:t>Cellphones, earbuds, apple watches </a:t>
            </a:r>
            <a:r>
              <a:rPr lang="en-US" err="1"/>
              <a:t>etc</a:t>
            </a:r>
            <a:r>
              <a:rPr lang="en-US"/>
              <a:t> are to be;</a:t>
            </a:r>
          </a:p>
          <a:p>
            <a:r>
              <a:rPr lang="en-US"/>
              <a:t>OFF and AWAY for THE DAY</a:t>
            </a:r>
          </a:p>
          <a:p>
            <a:r>
              <a:rPr lang="en-US"/>
              <a:t>OFF: device is turned off, notifications off as you enter the building (airplane mode)</a:t>
            </a:r>
          </a:p>
          <a:p>
            <a:r>
              <a:rPr lang="en-US"/>
              <a:t>AWAY: device is not on your person (backpack/locker/classroom caddy/home)</a:t>
            </a:r>
          </a:p>
          <a:p>
            <a:r>
              <a:rPr lang="en-US"/>
              <a:t>For THE DAY: during instructional time *unless directed by teacher for educational use* We encourage during breaks as well, however you are permitted to use them at breaks and lunch.</a:t>
            </a:r>
          </a:p>
          <a:p>
            <a:r>
              <a:rPr lang="en-US"/>
              <a:t>Cellphones are not permitted in washrooms</a:t>
            </a:r>
          </a:p>
        </p:txBody>
      </p:sp>
    </p:spTree>
    <p:extLst>
      <p:ext uri="{BB962C8B-B14F-4D97-AF65-F5344CB8AC3E}">
        <p14:creationId xmlns:p14="http://schemas.microsoft.com/office/powerpoint/2010/main" val="1508914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B6323F-75FD-4FFA-950D-6D013A6DC1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DA2C34EF-101A-44FE-8A31-E0A7F4776A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5C86EC89-02DB-4384-8A63-0EFFEFD1B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54BB1565-EB36-4D75-8888-72796286DC1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871DF8C3-722E-49D1-87D5-E0FB1D6409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 name="Rectangle 19">
            <a:extLst>
              <a:ext uri="{FF2B5EF4-FFF2-40B4-BE49-F238E27FC236}">
                <a16:creationId xmlns:a16="http://schemas.microsoft.com/office/drawing/2014/main" id="{93E59372-1F66-480B-ADD0-8000A0547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3C2168E1-C2BD-4E6B-AA64-A020775AE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284E63B-655D-4786-BE63-6BFFF5106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Freeform 15">
            <a:extLst>
              <a:ext uri="{FF2B5EF4-FFF2-40B4-BE49-F238E27FC236}">
                <a16:creationId xmlns:a16="http://schemas.microsoft.com/office/drawing/2014/main" id="{5CC17AAC-BEDA-43F6-96F9-6D5C1DCC3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2">
              <a:alpha val="20000"/>
            </a:schemeClr>
          </a:solidFill>
          <a:ln>
            <a:noFill/>
          </a:ln>
        </p:spPr>
        <p:txBody>
          <a:bodyPr rtlCol="0" anchor="ctr"/>
          <a:lstStyle/>
          <a:p>
            <a:pPr algn="ctr"/>
            <a:endParaRPr lang="en-US">
              <a:solidFill>
                <a:schemeClr val="tx1"/>
              </a:solidFill>
            </a:endParaRPr>
          </a:p>
        </p:txBody>
      </p:sp>
      <p:pic>
        <p:nvPicPr>
          <p:cNvPr id="5" name="Picture 4">
            <a:extLst>
              <a:ext uri="{FF2B5EF4-FFF2-40B4-BE49-F238E27FC236}">
                <a16:creationId xmlns:a16="http://schemas.microsoft.com/office/drawing/2014/main" id="{365AEBE9-0B50-4BF1-AB78-7FC3AAB10CD7}"/>
              </a:ext>
            </a:extLst>
          </p:cNvPr>
          <p:cNvPicPr>
            <a:picLocks noChangeAspect="1"/>
          </p:cNvPicPr>
          <p:nvPr/>
        </p:nvPicPr>
        <p:blipFill>
          <a:blip r:embed="rId7"/>
          <a:stretch>
            <a:fillRect/>
          </a:stretch>
        </p:blipFill>
        <p:spPr>
          <a:xfrm>
            <a:off x="6976860" y="527497"/>
            <a:ext cx="4189711" cy="2788061"/>
          </a:xfrm>
          <a:prstGeom prst="rect">
            <a:avLst/>
          </a:prstGeom>
          <a:effectLst/>
        </p:spPr>
      </p:pic>
      <p:sp useBgFill="1">
        <p:nvSpPr>
          <p:cNvPr id="28" name="Freeform 5">
            <a:extLst>
              <a:ext uri="{FF2B5EF4-FFF2-40B4-BE49-F238E27FC236}">
                <a16:creationId xmlns:a16="http://schemas.microsoft.com/office/drawing/2014/main" id="{27C31358-DB76-4D08-880F-623FB14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4055532"/>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ln>
            <a:noFill/>
          </a:ln>
        </p:spPr>
        <p:txBody>
          <a:bodyPr/>
          <a:lstStyle/>
          <a:p>
            <a:endParaRPr lang="en-US"/>
          </a:p>
        </p:txBody>
      </p:sp>
      <p:sp>
        <p:nvSpPr>
          <p:cNvPr id="2" name="Title 1">
            <a:extLst>
              <a:ext uri="{FF2B5EF4-FFF2-40B4-BE49-F238E27FC236}">
                <a16:creationId xmlns:a16="http://schemas.microsoft.com/office/drawing/2014/main" id="{D3AAE044-FB17-4DB2-9994-5407DB1D040F}"/>
              </a:ext>
            </a:extLst>
          </p:cNvPr>
          <p:cNvSpPr>
            <a:spLocks noGrp="1"/>
          </p:cNvSpPr>
          <p:nvPr>
            <p:ph type="title"/>
          </p:nvPr>
        </p:nvSpPr>
        <p:spPr>
          <a:xfrm>
            <a:off x="1208016" y="3429001"/>
            <a:ext cx="9384994" cy="3099220"/>
          </a:xfrm>
        </p:spPr>
        <p:txBody>
          <a:bodyPr vert="horz" lIns="91440" tIns="45720" rIns="91440" bIns="45720" rtlCol="0" anchor="b">
            <a:normAutofit/>
          </a:bodyPr>
          <a:lstStyle/>
          <a:p>
            <a:pPr algn="ctr"/>
            <a:r>
              <a:rPr lang="en-US" sz="4800">
                <a:solidFill>
                  <a:schemeClr val="bg1"/>
                </a:solidFill>
              </a:rPr>
              <a:t>Questions or Comments? Connect with your teacher, counsellor or an Administrator. Thanks for your attention </a:t>
            </a:r>
            <a:r>
              <a:rPr lang="en-US" sz="4800">
                <a:solidFill>
                  <a:schemeClr val="bg1"/>
                </a:solidFill>
                <a:sym typeface="Wingdings" panose="05000000000000000000" pitchFamily="2" charset="2"/>
              </a:rPr>
              <a:t></a:t>
            </a:r>
            <a:endParaRPr lang="en-US" sz="4800">
              <a:solidFill>
                <a:schemeClr val="bg1"/>
              </a:solidFill>
            </a:endParaRPr>
          </a:p>
        </p:txBody>
      </p:sp>
      <p:pic>
        <p:nvPicPr>
          <p:cNvPr id="4" name="Content Placeholder 3">
            <a:extLst>
              <a:ext uri="{FF2B5EF4-FFF2-40B4-BE49-F238E27FC236}">
                <a16:creationId xmlns:a16="http://schemas.microsoft.com/office/drawing/2014/main" id="{C74DA446-7E0D-4335-ABDF-3D3C7B2B55A8}"/>
              </a:ext>
            </a:extLst>
          </p:cNvPr>
          <p:cNvPicPr>
            <a:picLocks noGrp="1" noChangeAspect="1"/>
          </p:cNvPicPr>
          <p:nvPr>
            <p:ph idx="1"/>
          </p:nvPr>
        </p:nvPicPr>
        <p:blipFill>
          <a:blip r:embed="rId8"/>
          <a:stretch>
            <a:fillRect/>
          </a:stretch>
        </p:blipFill>
        <p:spPr>
          <a:xfrm>
            <a:off x="231668" y="527497"/>
            <a:ext cx="5490972" cy="2745486"/>
          </a:xfrm>
          <a:prstGeom prst="rect">
            <a:avLst/>
          </a:prstGeom>
          <a:effectLst/>
        </p:spPr>
      </p:pic>
    </p:spTree>
    <p:extLst>
      <p:ext uri="{BB962C8B-B14F-4D97-AF65-F5344CB8AC3E}">
        <p14:creationId xmlns:p14="http://schemas.microsoft.com/office/powerpoint/2010/main" val="3456856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4DEDC-495F-46DB-9274-215C7B6D7F1D}"/>
              </a:ext>
            </a:extLst>
          </p:cNvPr>
          <p:cNvSpPr>
            <a:spLocks noGrp="1"/>
          </p:cNvSpPr>
          <p:nvPr>
            <p:ph type="title"/>
          </p:nvPr>
        </p:nvSpPr>
        <p:spPr>
          <a:xfrm>
            <a:off x="285626" y="224118"/>
            <a:ext cx="9404723" cy="763686"/>
          </a:xfrm>
          <a:ln w="19050">
            <a:solidFill>
              <a:schemeClr val="tx1"/>
            </a:solidFill>
          </a:ln>
        </p:spPr>
        <p:txBody>
          <a:bodyPr/>
          <a:lstStyle/>
          <a:p>
            <a:r>
              <a:rPr lang="en-US"/>
              <a:t>School Staff and Support Services</a:t>
            </a:r>
          </a:p>
        </p:txBody>
      </p:sp>
      <p:sp>
        <p:nvSpPr>
          <p:cNvPr id="3" name="Content Placeholder 2">
            <a:extLst>
              <a:ext uri="{FF2B5EF4-FFF2-40B4-BE49-F238E27FC236}">
                <a16:creationId xmlns:a16="http://schemas.microsoft.com/office/drawing/2014/main" id="{CE877479-67C9-489C-8EE3-935487BA89B9}"/>
              </a:ext>
            </a:extLst>
          </p:cNvPr>
          <p:cNvSpPr>
            <a:spLocks noGrp="1"/>
          </p:cNvSpPr>
          <p:nvPr>
            <p:ph idx="1"/>
          </p:nvPr>
        </p:nvSpPr>
        <p:spPr>
          <a:xfrm>
            <a:off x="587230" y="1216404"/>
            <a:ext cx="10763076" cy="5251508"/>
          </a:xfrm>
        </p:spPr>
        <p:txBody>
          <a:bodyPr vert="horz" lIns="91440" tIns="45720" rIns="91440" bIns="45720" rtlCol="0" anchor="t">
            <a:normAutofit fontScale="85000" lnSpcReduction="20000"/>
          </a:bodyPr>
          <a:lstStyle/>
          <a:p>
            <a:pPr marL="0" indent="0">
              <a:buNone/>
            </a:pPr>
            <a:r>
              <a:rPr lang="en-US" sz="2400" dirty="0"/>
              <a:t>Introductions:</a:t>
            </a:r>
          </a:p>
          <a:p>
            <a:pPr>
              <a:lnSpc>
                <a:spcPct val="150000"/>
              </a:lnSpc>
            </a:pPr>
            <a:r>
              <a:rPr lang="en-US" sz="2400" dirty="0"/>
              <a:t>Principal – Mr. Ruehlen </a:t>
            </a:r>
          </a:p>
          <a:p>
            <a:pPr>
              <a:lnSpc>
                <a:spcPct val="150000"/>
              </a:lnSpc>
            </a:pPr>
            <a:r>
              <a:rPr lang="en-US" sz="2400" dirty="0"/>
              <a:t>Vice Principal – Mr. Zlatanov</a:t>
            </a:r>
          </a:p>
          <a:p>
            <a:pPr>
              <a:lnSpc>
                <a:spcPct val="150000"/>
              </a:lnSpc>
            </a:pPr>
            <a:r>
              <a:rPr lang="en-US" sz="2400" dirty="0"/>
              <a:t>Counsellors – Mr. Chenard, Ms. </a:t>
            </a:r>
            <a:r>
              <a:rPr lang="en-US" sz="2400"/>
              <a:t>Noren</a:t>
            </a:r>
            <a:endParaRPr lang="en-US" sz="2400" dirty="0"/>
          </a:p>
          <a:p>
            <a:pPr>
              <a:lnSpc>
                <a:spcPct val="150000"/>
              </a:lnSpc>
            </a:pPr>
            <a:r>
              <a:rPr lang="en-US" sz="2400" dirty="0"/>
              <a:t>Youth Care Workers - Sharene Zemanek &amp; Ronnie Billows</a:t>
            </a:r>
          </a:p>
          <a:p>
            <a:pPr>
              <a:lnSpc>
                <a:spcPct val="150000"/>
              </a:lnSpc>
            </a:pPr>
            <a:r>
              <a:rPr lang="en-US" sz="2400" dirty="0"/>
              <a:t>Learning Support Teachers – Ms. Fraser, Ms. Griffith</a:t>
            </a:r>
          </a:p>
          <a:p>
            <a:pPr>
              <a:lnSpc>
                <a:spcPct val="150000"/>
              </a:lnSpc>
            </a:pPr>
            <a:r>
              <a:rPr lang="en-US" sz="2400" dirty="0"/>
              <a:t>Career-Life Connections 12 &amp; Grad – Ms. McCormick, Ms. Fennell</a:t>
            </a:r>
          </a:p>
          <a:p>
            <a:pPr>
              <a:lnSpc>
                <a:spcPct val="150000"/>
              </a:lnSpc>
            </a:pPr>
            <a:r>
              <a:rPr lang="en-US" sz="2400" dirty="0"/>
              <a:t>Indigenous Support Teacher – Ms. Ubriaco</a:t>
            </a:r>
          </a:p>
          <a:p>
            <a:pPr>
              <a:lnSpc>
                <a:spcPct val="150000"/>
              </a:lnSpc>
            </a:pPr>
            <a:r>
              <a:rPr lang="en-US" sz="2400" dirty="0"/>
              <a:t>District Indigenous support Teacher – Kash Ward</a:t>
            </a:r>
          </a:p>
          <a:p>
            <a:pPr>
              <a:lnSpc>
                <a:spcPct val="150000"/>
              </a:lnSpc>
            </a:pPr>
            <a:r>
              <a:rPr lang="en-US" sz="2400" dirty="0"/>
              <a:t>Careers – Mr. Lontayao</a:t>
            </a:r>
          </a:p>
          <a:p>
            <a:pPr marL="0" indent="0">
              <a:lnSpc>
                <a:spcPct val="150000"/>
              </a:lnSpc>
              <a:buNone/>
            </a:pPr>
            <a:endParaRPr lang="en-US" dirty="0"/>
          </a:p>
          <a:p>
            <a:pPr lvl="1"/>
            <a:endParaRPr lang="en-US" dirty="0"/>
          </a:p>
        </p:txBody>
      </p:sp>
    </p:spTree>
    <p:extLst>
      <p:ext uri="{BB962C8B-B14F-4D97-AF65-F5344CB8AC3E}">
        <p14:creationId xmlns:p14="http://schemas.microsoft.com/office/powerpoint/2010/main" val="58509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116D8-19AD-49CF-A85A-EAA3A2C108C7}"/>
              </a:ext>
            </a:extLst>
          </p:cNvPr>
          <p:cNvSpPr>
            <a:spLocks noGrp="1"/>
          </p:cNvSpPr>
          <p:nvPr>
            <p:ph type="title"/>
          </p:nvPr>
        </p:nvSpPr>
        <p:spPr>
          <a:xfrm>
            <a:off x="4314763" y="396001"/>
            <a:ext cx="6919294" cy="1068905"/>
          </a:xfrm>
        </p:spPr>
        <p:txBody>
          <a:bodyPr>
            <a:normAutofit/>
          </a:bodyPr>
          <a:lstStyle/>
          <a:p>
            <a:r>
              <a:rPr lang="en-US" dirty="0"/>
              <a:t>Hallways &amp; Washrooms</a:t>
            </a:r>
          </a:p>
        </p:txBody>
      </p:sp>
      <p:pic>
        <p:nvPicPr>
          <p:cNvPr id="7" name="Picture 4" descr="Three yellow school lockers">
            <a:extLst>
              <a:ext uri="{FF2B5EF4-FFF2-40B4-BE49-F238E27FC236}">
                <a16:creationId xmlns:a16="http://schemas.microsoft.com/office/drawing/2014/main" id="{A9B342A7-DE8A-8A71-3109-73C79B04CFE9}"/>
              </a:ext>
            </a:extLst>
          </p:cNvPr>
          <p:cNvPicPr>
            <a:picLocks noChangeAspect="1"/>
          </p:cNvPicPr>
          <p:nvPr/>
        </p:nvPicPr>
        <p:blipFill rotWithShape="1">
          <a:blip r:embed="rId3"/>
          <a:srcRect l="25647" r="33959" b="1"/>
          <a:stretch/>
        </p:blipFill>
        <p:spPr>
          <a:xfrm>
            <a:off x="-1" y="10"/>
            <a:ext cx="4058949" cy="6857990"/>
          </a:xfrm>
          <a:prstGeom prst="rect">
            <a:avLst/>
          </a:prstGeom>
        </p:spPr>
      </p:pic>
      <p:sp>
        <p:nvSpPr>
          <p:cNvPr id="3" name="Content Placeholder 2">
            <a:extLst>
              <a:ext uri="{FF2B5EF4-FFF2-40B4-BE49-F238E27FC236}">
                <a16:creationId xmlns:a16="http://schemas.microsoft.com/office/drawing/2014/main" id="{23219E6E-EE56-4EDF-94A2-27FB42FB9C57}"/>
              </a:ext>
            </a:extLst>
          </p:cNvPr>
          <p:cNvSpPr>
            <a:spLocks noGrp="1"/>
          </p:cNvSpPr>
          <p:nvPr>
            <p:ph idx="1"/>
          </p:nvPr>
        </p:nvSpPr>
        <p:spPr>
          <a:xfrm>
            <a:off x="4198776" y="1268963"/>
            <a:ext cx="7865706" cy="5290457"/>
          </a:xfrm>
        </p:spPr>
        <p:txBody>
          <a:bodyPr>
            <a:normAutofit lnSpcReduction="10000"/>
          </a:bodyPr>
          <a:lstStyle/>
          <a:p>
            <a:pPr>
              <a:lnSpc>
                <a:spcPct val="90000"/>
              </a:lnSpc>
            </a:pPr>
            <a:r>
              <a:rPr lang="en-US" sz="2400" b="1" dirty="0"/>
              <a:t>Hallways</a:t>
            </a:r>
          </a:p>
          <a:p>
            <a:pPr lvl="1">
              <a:lnSpc>
                <a:spcPct val="90000"/>
              </a:lnSpc>
            </a:pPr>
            <a:r>
              <a:rPr lang="en-US" sz="2400" dirty="0"/>
              <a:t>Please avoid gathering in groups which block hallways and locker</a:t>
            </a:r>
          </a:p>
          <a:p>
            <a:pPr marL="457200" lvl="1" indent="0">
              <a:lnSpc>
                <a:spcPct val="90000"/>
              </a:lnSpc>
              <a:buNone/>
            </a:pPr>
            <a:r>
              <a:rPr lang="en-US" sz="2400" dirty="0"/>
              <a:t> </a:t>
            </a:r>
          </a:p>
          <a:p>
            <a:pPr lvl="1">
              <a:lnSpc>
                <a:spcPct val="90000"/>
              </a:lnSpc>
            </a:pPr>
            <a:r>
              <a:rPr lang="en-US" sz="2400" dirty="0"/>
              <a:t>When it is lunch time, take the opportunity to go outside and get some fresh air </a:t>
            </a:r>
          </a:p>
          <a:p>
            <a:pPr marL="457200" lvl="1" indent="0">
              <a:lnSpc>
                <a:spcPct val="90000"/>
              </a:lnSpc>
              <a:buNone/>
            </a:pPr>
            <a:endParaRPr lang="en-US" sz="2400" dirty="0"/>
          </a:p>
          <a:p>
            <a:pPr>
              <a:lnSpc>
                <a:spcPct val="90000"/>
              </a:lnSpc>
            </a:pPr>
            <a:r>
              <a:rPr lang="en-US" sz="2400" b="1" dirty="0"/>
              <a:t>Washrooms…</a:t>
            </a:r>
          </a:p>
          <a:p>
            <a:pPr lvl="1">
              <a:lnSpc>
                <a:spcPct val="90000"/>
              </a:lnSpc>
            </a:pPr>
            <a:r>
              <a:rPr lang="en-US" sz="2400" dirty="0"/>
              <a:t>…are not places to socialize. Be respectful of others needing to </a:t>
            </a:r>
            <a:r>
              <a:rPr lang="en-US" sz="2400"/>
              <a:t>use them</a:t>
            </a:r>
          </a:p>
          <a:p>
            <a:pPr marL="457200" lvl="1" indent="0">
              <a:lnSpc>
                <a:spcPct val="90000"/>
              </a:lnSpc>
              <a:buNone/>
            </a:pPr>
            <a:endParaRPr lang="en-US" sz="2400" dirty="0"/>
          </a:p>
          <a:p>
            <a:pPr lvl="1">
              <a:lnSpc>
                <a:spcPct val="90000"/>
              </a:lnSpc>
            </a:pPr>
            <a:r>
              <a:rPr lang="en-US" sz="2400" dirty="0"/>
              <a:t>Cell phones should not be used in washrooms for privacy concerns</a:t>
            </a:r>
          </a:p>
          <a:p>
            <a:pPr>
              <a:lnSpc>
                <a:spcPct val="90000"/>
              </a:lnSpc>
            </a:pPr>
            <a:endParaRPr lang="en-US" sz="1500" dirty="0"/>
          </a:p>
        </p:txBody>
      </p:sp>
    </p:spTree>
    <p:extLst>
      <p:ext uri="{BB962C8B-B14F-4D97-AF65-F5344CB8AC3E}">
        <p14:creationId xmlns:p14="http://schemas.microsoft.com/office/powerpoint/2010/main" val="1477375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AF8BD-7B73-4AF5-91EB-E19404B76826}"/>
              </a:ext>
            </a:extLst>
          </p:cNvPr>
          <p:cNvSpPr>
            <a:spLocks noGrp="1"/>
          </p:cNvSpPr>
          <p:nvPr>
            <p:ph type="title"/>
          </p:nvPr>
        </p:nvSpPr>
        <p:spPr>
          <a:xfrm>
            <a:off x="5285608" y="452718"/>
            <a:ext cx="4765226" cy="1400530"/>
          </a:xfrm>
        </p:spPr>
        <p:txBody>
          <a:bodyPr>
            <a:normAutofit/>
          </a:bodyPr>
          <a:lstStyle/>
          <a:p>
            <a:r>
              <a:rPr lang="en-US" sz="3900"/>
              <a:t>Learning Commons &amp; Gym </a:t>
            </a:r>
          </a:p>
        </p:txBody>
      </p:sp>
      <p:pic>
        <p:nvPicPr>
          <p:cNvPr id="5" name="Picture 4">
            <a:extLst>
              <a:ext uri="{FF2B5EF4-FFF2-40B4-BE49-F238E27FC236}">
                <a16:creationId xmlns:a16="http://schemas.microsoft.com/office/drawing/2014/main" id="{D8CE8A02-D584-4C17-B178-7EDCC206B5B7}"/>
              </a:ext>
            </a:extLst>
          </p:cNvPr>
          <p:cNvPicPr>
            <a:picLocks noChangeAspect="1"/>
          </p:cNvPicPr>
          <p:nvPr/>
        </p:nvPicPr>
        <p:blipFill rotWithShape="1">
          <a:blip r:embed="rId3"/>
          <a:srcRect t="11122" r="-2" b="18325"/>
          <a:stretch/>
        </p:blipFill>
        <p:spPr>
          <a:xfrm>
            <a:off x="-1" y="10"/>
            <a:ext cx="4634681" cy="3428990"/>
          </a:xfrm>
          <a:prstGeom prst="rect">
            <a:avLst/>
          </a:prstGeom>
        </p:spPr>
      </p:pic>
      <p:pic>
        <p:nvPicPr>
          <p:cNvPr id="7" name="Picture 6">
            <a:extLst>
              <a:ext uri="{FF2B5EF4-FFF2-40B4-BE49-F238E27FC236}">
                <a16:creationId xmlns:a16="http://schemas.microsoft.com/office/drawing/2014/main" id="{BD23D5E0-24A7-4158-8663-B5DFD6B97387}"/>
              </a:ext>
            </a:extLst>
          </p:cNvPr>
          <p:cNvPicPr>
            <a:picLocks noChangeAspect="1"/>
          </p:cNvPicPr>
          <p:nvPr/>
        </p:nvPicPr>
        <p:blipFill rotWithShape="1">
          <a:blip r:embed="rId4"/>
          <a:srcRect l="1936" r="6993" b="3"/>
          <a:stretch/>
        </p:blipFill>
        <p:spPr>
          <a:xfrm>
            <a:off x="3222" y="3429001"/>
            <a:ext cx="4634681" cy="3428538"/>
          </a:xfrm>
          <a:prstGeom prst="rect">
            <a:avLst/>
          </a:prstGeom>
        </p:spPr>
      </p:pic>
      <p:sp>
        <p:nvSpPr>
          <p:cNvPr id="3" name="Content Placeholder 2">
            <a:extLst>
              <a:ext uri="{FF2B5EF4-FFF2-40B4-BE49-F238E27FC236}">
                <a16:creationId xmlns:a16="http://schemas.microsoft.com/office/drawing/2014/main" id="{D34A9FF6-740C-47C4-9C0B-52D1A63AB11F}"/>
              </a:ext>
            </a:extLst>
          </p:cNvPr>
          <p:cNvSpPr>
            <a:spLocks noGrp="1"/>
          </p:cNvSpPr>
          <p:nvPr>
            <p:ph idx="1"/>
          </p:nvPr>
        </p:nvSpPr>
        <p:spPr>
          <a:xfrm>
            <a:off x="4940375" y="1853248"/>
            <a:ext cx="6629584" cy="4731054"/>
          </a:xfrm>
        </p:spPr>
        <p:txBody>
          <a:bodyPr>
            <a:normAutofit/>
          </a:bodyPr>
          <a:lstStyle/>
          <a:p>
            <a:pPr marL="342900" marR="0" lvl="0" indent="-342900" defTabSz="457200" rtl="0" eaLnBrk="1" fontAlgn="auto" latinLnBrk="0" hangingPunct="1">
              <a:lnSpc>
                <a:spcPct val="90000"/>
              </a:lnSpc>
              <a:spcBef>
                <a:spcPts val="1000"/>
              </a:spcBef>
              <a:spcAft>
                <a:spcPts val="0"/>
              </a:spcAft>
              <a:buClr>
                <a:srgbClr val="ACD433"/>
              </a:buClr>
              <a:buSzPct val="80000"/>
              <a:buFont typeface="Wingdings 3" charset="2"/>
              <a:buChar char=""/>
              <a:tabLst/>
              <a:defRPr/>
            </a:pPr>
            <a:r>
              <a:rPr kumimoji="0" lang="en-US" sz="2800" b="0" i="0" u="none" strike="noStrike" kern="1200" cap="none" spc="0" normalizeH="0" baseline="0" noProof="0" dirty="0">
                <a:ln>
                  <a:noFill/>
                </a:ln>
                <a:effectLst/>
                <a:uLnTx/>
                <a:uFillTx/>
                <a:latin typeface="Century Gothic" panose="020B0502020202020204"/>
                <a:ea typeface="+mj-ea"/>
                <a:cs typeface="+mj-cs"/>
              </a:rPr>
              <a:t>Learning Commons</a:t>
            </a:r>
          </a:p>
          <a:p>
            <a:pPr marL="742950" marR="0" lvl="1" indent="-285750" defTabSz="457200" rtl="0" eaLnBrk="1" fontAlgn="auto" latinLnBrk="0" hangingPunct="1">
              <a:lnSpc>
                <a:spcPct val="90000"/>
              </a:lnSpc>
              <a:spcBef>
                <a:spcPts val="1000"/>
              </a:spcBef>
              <a:spcAft>
                <a:spcPts val="0"/>
              </a:spcAft>
              <a:buClr>
                <a:srgbClr val="ACD433"/>
              </a:buClr>
              <a:buSzPct val="80000"/>
              <a:buFont typeface="Wingdings 3" charset="2"/>
              <a:buChar char=""/>
              <a:tabLst/>
              <a:defRPr/>
            </a:pPr>
            <a:r>
              <a:rPr kumimoji="0" lang="en-US" sz="2400" b="0" i="0" u="none" strike="noStrike" kern="1200" cap="none" spc="0" normalizeH="0" baseline="0" noProof="0" dirty="0">
                <a:ln>
                  <a:noFill/>
                </a:ln>
                <a:effectLst/>
                <a:uLnTx/>
                <a:uFillTx/>
                <a:latin typeface="Century Gothic" panose="020B0502020202020204"/>
                <a:ea typeface="+mj-ea"/>
                <a:cs typeface="+mj-cs"/>
              </a:rPr>
              <a:t>This space needs to be booked by your teacher for use during class time</a:t>
            </a:r>
          </a:p>
          <a:p>
            <a:pPr marL="742950" marR="0" lvl="1" indent="-285750" defTabSz="457200" rtl="0" eaLnBrk="1" fontAlgn="auto" latinLnBrk="0" hangingPunct="1">
              <a:lnSpc>
                <a:spcPct val="90000"/>
              </a:lnSpc>
              <a:spcBef>
                <a:spcPts val="1000"/>
              </a:spcBef>
              <a:spcAft>
                <a:spcPts val="0"/>
              </a:spcAft>
              <a:buClr>
                <a:srgbClr val="ACD433"/>
              </a:buClr>
              <a:buSzPct val="80000"/>
              <a:buFont typeface="Wingdings 3" charset="2"/>
              <a:buChar char=""/>
              <a:tabLst/>
              <a:defRPr/>
            </a:pPr>
            <a:r>
              <a:rPr kumimoji="0" lang="en-US" sz="2400" b="0" i="0" u="none" strike="noStrike" kern="1200" cap="none" spc="0" normalizeH="0" baseline="0" noProof="0" dirty="0">
                <a:ln>
                  <a:noFill/>
                </a:ln>
                <a:effectLst/>
                <a:uLnTx/>
                <a:uFillTx/>
                <a:latin typeface="Century Gothic" panose="020B0502020202020204"/>
                <a:ea typeface="+mj-ea"/>
                <a:cs typeface="+mj-cs"/>
              </a:rPr>
              <a:t>It will be open during lunch for quiet activities – </a:t>
            </a:r>
            <a:r>
              <a:rPr kumimoji="0" lang="en-US" sz="2400" b="1" i="1" u="none" strike="noStrike" kern="1200" cap="none" spc="0" normalizeH="0" baseline="0" noProof="0" dirty="0">
                <a:ln>
                  <a:noFill/>
                </a:ln>
                <a:effectLst/>
                <a:uLnTx/>
                <a:uFillTx/>
                <a:latin typeface="Century Gothic" panose="020B0502020202020204"/>
                <a:ea typeface="+mj-ea"/>
                <a:cs typeface="+mj-cs"/>
              </a:rPr>
              <a:t>no food </a:t>
            </a:r>
          </a:p>
          <a:p>
            <a:pPr marL="457200" marR="0" lvl="1" indent="0" defTabSz="457200" rtl="0" eaLnBrk="1" fontAlgn="auto" latinLnBrk="0" hangingPunct="1">
              <a:lnSpc>
                <a:spcPct val="90000"/>
              </a:lnSpc>
              <a:spcBef>
                <a:spcPts val="1000"/>
              </a:spcBef>
              <a:spcAft>
                <a:spcPts val="0"/>
              </a:spcAft>
              <a:buClr>
                <a:srgbClr val="ACD433"/>
              </a:buClr>
              <a:buSzPct val="80000"/>
              <a:buNone/>
              <a:tabLst/>
              <a:defRPr/>
            </a:pPr>
            <a:endParaRPr kumimoji="0" lang="en-US" sz="2400" b="0" i="0" u="none" strike="noStrike" kern="1200" cap="none" spc="0" normalizeH="0" baseline="0" noProof="0" dirty="0">
              <a:ln>
                <a:noFill/>
              </a:ln>
              <a:effectLst/>
              <a:uLnTx/>
              <a:uFillTx/>
              <a:latin typeface="Century Gothic" panose="020B0502020202020204"/>
              <a:ea typeface="+mj-ea"/>
              <a:cs typeface="+mj-cs"/>
            </a:endParaRPr>
          </a:p>
          <a:p>
            <a:pPr marL="342900" marR="0" lvl="0" indent="-342900" defTabSz="457200" rtl="0" eaLnBrk="1" fontAlgn="auto" latinLnBrk="0" hangingPunct="1">
              <a:lnSpc>
                <a:spcPct val="90000"/>
              </a:lnSpc>
              <a:spcBef>
                <a:spcPts val="1000"/>
              </a:spcBef>
              <a:spcAft>
                <a:spcPts val="0"/>
              </a:spcAft>
              <a:buClr>
                <a:srgbClr val="ACD433"/>
              </a:buClr>
              <a:buSzPct val="80000"/>
              <a:buFont typeface="Wingdings 3" charset="2"/>
              <a:buChar char=""/>
              <a:tabLst/>
              <a:defRPr/>
            </a:pPr>
            <a:r>
              <a:rPr kumimoji="0" lang="en-US" sz="2800" b="0" i="0" u="none" strike="noStrike" kern="1200" cap="none" spc="0" normalizeH="0" baseline="0" noProof="0" dirty="0">
                <a:ln>
                  <a:noFill/>
                </a:ln>
                <a:effectLst/>
                <a:uLnTx/>
                <a:uFillTx/>
                <a:latin typeface="Century Gothic" panose="020B0502020202020204"/>
                <a:ea typeface="+mj-ea"/>
                <a:cs typeface="+mj-cs"/>
              </a:rPr>
              <a:t>Gym</a:t>
            </a:r>
          </a:p>
          <a:p>
            <a:pPr marL="742950" marR="0" lvl="1" indent="-285750" defTabSz="457200" rtl="0" eaLnBrk="1" fontAlgn="auto" latinLnBrk="0" hangingPunct="1">
              <a:lnSpc>
                <a:spcPct val="90000"/>
              </a:lnSpc>
              <a:spcBef>
                <a:spcPts val="1000"/>
              </a:spcBef>
              <a:spcAft>
                <a:spcPts val="0"/>
              </a:spcAft>
              <a:buClr>
                <a:srgbClr val="ACD433"/>
              </a:buClr>
              <a:buSzPct val="80000"/>
              <a:buFont typeface="Wingdings 3" charset="2"/>
              <a:buChar char=""/>
              <a:tabLst/>
              <a:defRPr/>
            </a:pPr>
            <a:r>
              <a:rPr kumimoji="0" lang="en-US" sz="2400" b="0" i="0" u="none" strike="noStrike" kern="1200" cap="none" spc="0" normalizeH="0" baseline="0" noProof="0" dirty="0">
                <a:ln>
                  <a:noFill/>
                </a:ln>
                <a:effectLst/>
                <a:uLnTx/>
                <a:uFillTx/>
                <a:latin typeface="Century Gothic" panose="020B0502020202020204"/>
                <a:ea typeface="+mj-ea"/>
                <a:cs typeface="+mj-cs"/>
              </a:rPr>
              <a:t>The gym will be open at lunch</a:t>
            </a:r>
          </a:p>
          <a:p>
            <a:pPr marL="742950" marR="0" lvl="1" indent="-285750" defTabSz="457200" rtl="0" eaLnBrk="1" fontAlgn="auto" latinLnBrk="0" hangingPunct="1">
              <a:lnSpc>
                <a:spcPct val="90000"/>
              </a:lnSpc>
              <a:spcBef>
                <a:spcPts val="1000"/>
              </a:spcBef>
              <a:spcAft>
                <a:spcPts val="0"/>
              </a:spcAft>
              <a:buClr>
                <a:srgbClr val="ACD433"/>
              </a:buClr>
              <a:buSzPct val="80000"/>
              <a:buFont typeface="Wingdings 3" charset="2"/>
              <a:buChar char=""/>
              <a:tabLst/>
              <a:defRPr/>
            </a:pPr>
            <a:r>
              <a:rPr kumimoji="0" lang="en-US" sz="2400" b="0" i="0" u="none" strike="noStrike" kern="1200" cap="none" spc="0" normalizeH="0" baseline="0" noProof="0" dirty="0">
                <a:ln>
                  <a:noFill/>
                </a:ln>
                <a:effectLst/>
                <a:uLnTx/>
                <a:uFillTx/>
                <a:latin typeface="Century Gothic" panose="020B0502020202020204"/>
                <a:ea typeface="+mj-ea"/>
                <a:cs typeface="+mj-cs"/>
              </a:rPr>
              <a:t>Students are to follow the direction of the supervising teacher(s)</a:t>
            </a:r>
          </a:p>
          <a:p>
            <a:pPr>
              <a:lnSpc>
                <a:spcPct val="90000"/>
              </a:lnSpc>
            </a:pPr>
            <a:endParaRPr lang="en-US" dirty="0"/>
          </a:p>
        </p:txBody>
      </p:sp>
    </p:spTree>
    <p:extLst>
      <p:ext uri="{BB962C8B-B14F-4D97-AF65-F5344CB8AC3E}">
        <p14:creationId xmlns:p14="http://schemas.microsoft.com/office/powerpoint/2010/main" val="3980879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E0073-0905-4C55-8081-4E2B0BB694D1}"/>
              </a:ext>
            </a:extLst>
          </p:cNvPr>
          <p:cNvSpPr>
            <a:spLocks noGrp="1"/>
          </p:cNvSpPr>
          <p:nvPr>
            <p:ph type="title"/>
          </p:nvPr>
        </p:nvSpPr>
        <p:spPr>
          <a:xfrm>
            <a:off x="647701" y="322007"/>
            <a:ext cx="9375530" cy="920868"/>
          </a:xfrm>
          <a:ln w="28575">
            <a:solidFill>
              <a:schemeClr val="tx1"/>
            </a:solidFill>
          </a:ln>
        </p:spPr>
        <p:txBody>
          <a:bodyPr>
            <a:normAutofit/>
          </a:bodyPr>
          <a:lstStyle/>
          <a:p>
            <a:pPr algn="ctr"/>
            <a:r>
              <a:rPr kumimoji="0" lang="en-US" sz="3900" b="0" i="0" u="none" strike="noStrike" kern="1200" cap="none" spc="0" normalizeH="0" baseline="0" noProof="0">
                <a:ln>
                  <a:noFill/>
                </a:ln>
                <a:solidFill>
                  <a:srgbClr val="EBEBEB"/>
                </a:solidFill>
                <a:effectLst/>
                <a:uLnTx/>
                <a:uFillTx/>
                <a:latin typeface="Century Gothic" panose="020B0502020202020204"/>
                <a:ea typeface="+mj-ea"/>
                <a:cs typeface="+mj-cs"/>
              </a:rPr>
              <a:t>FOOD</a:t>
            </a:r>
            <a:endParaRPr lang="en-US" sz="3900"/>
          </a:p>
        </p:txBody>
      </p:sp>
      <p:sp>
        <p:nvSpPr>
          <p:cNvPr id="9" name="Rectangle 8">
            <a:extLst>
              <a:ext uri="{FF2B5EF4-FFF2-40B4-BE49-F238E27FC236}">
                <a16:creationId xmlns:a16="http://schemas.microsoft.com/office/drawing/2014/main" id="{73DC589F-62C7-410C-B96C-0F6243A47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C78CB571-F015-4913-87C7-7B28F801CDDD}"/>
              </a:ext>
            </a:extLst>
          </p:cNvPr>
          <p:cNvSpPr>
            <a:spLocks noGrp="1"/>
          </p:cNvSpPr>
          <p:nvPr>
            <p:ph idx="1"/>
          </p:nvPr>
        </p:nvSpPr>
        <p:spPr>
          <a:xfrm>
            <a:off x="290513" y="1526959"/>
            <a:ext cx="9128695" cy="5131293"/>
          </a:xfrm>
        </p:spPr>
        <p:txBody>
          <a:bodyPr vert="horz" lIns="91440" tIns="45720" rIns="91440" bIns="45720" rtlCol="0" anchor="t">
            <a:normAutofit fontScale="92500" lnSpcReduction="20000"/>
          </a:bodyPr>
          <a:lstStyle/>
          <a:p>
            <a:pPr>
              <a:lnSpc>
                <a:spcPct val="90000"/>
              </a:lnSpc>
              <a:spcAft>
                <a:spcPts val="600"/>
              </a:spcAft>
            </a:pPr>
            <a:r>
              <a:rPr lang="en-US" sz="2400" b="1" dirty="0"/>
              <a:t>Lunch Time </a:t>
            </a:r>
          </a:p>
          <a:p>
            <a:pPr>
              <a:lnSpc>
                <a:spcPct val="90000"/>
              </a:lnSpc>
              <a:spcAft>
                <a:spcPts val="600"/>
              </a:spcAft>
            </a:pPr>
            <a:r>
              <a:rPr lang="en-US" sz="2400" dirty="0"/>
              <a:t>Places to eat are:</a:t>
            </a:r>
          </a:p>
          <a:p>
            <a:pPr lvl="1">
              <a:lnSpc>
                <a:spcPct val="90000"/>
              </a:lnSpc>
            </a:pPr>
            <a:r>
              <a:rPr lang="en-US" sz="2400" dirty="0"/>
              <a:t>Cafeteria</a:t>
            </a:r>
          </a:p>
          <a:p>
            <a:pPr lvl="1">
              <a:lnSpc>
                <a:spcPct val="90000"/>
              </a:lnSpc>
            </a:pPr>
            <a:r>
              <a:rPr lang="en-US" sz="2400" dirty="0"/>
              <a:t>Friendship Room</a:t>
            </a:r>
          </a:p>
          <a:p>
            <a:pPr lvl="1">
              <a:lnSpc>
                <a:spcPct val="90000"/>
              </a:lnSpc>
            </a:pPr>
            <a:r>
              <a:rPr lang="en-US" sz="2400" dirty="0"/>
              <a:t>Outside</a:t>
            </a:r>
          </a:p>
          <a:p>
            <a:pPr lvl="1">
              <a:lnSpc>
                <a:spcPct val="90000"/>
              </a:lnSpc>
            </a:pPr>
            <a:r>
              <a:rPr lang="en-US" sz="2400" dirty="0"/>
              <a:t>Some classrooms (check with the teacher)</a:t>
            </a:r>
          </a:p>
          <a:p>
            <a:pPr marL="457200" lvl="1" indent="0">
              <a:lnSpc>
                <a:spcPct val="90000"/>
              </a:lnSpc>
              <a:buNone/>
            </a:pPr>
            <a:endParaRPr lang="en-US" sz="2400" dirty="0"/>
          </a:p>
          <a:p>
            <a:pPr>
              <a:lnSpc>
                <a:spcPct val="90000"/>
              </a:lnSpc>
              <a:spcAft>
                <a:spcPts val="600"/>
              </a:spcAft>
            </a:pPr>
            <a:r>
              <a:rPr lang="en-US" sz="2400" b="1" i="0" u="none" strike="noStrike" dirty="0">
                <a:solidFill>
                  <a:srgbClr val="FFFFFF"/>
                </a:solidFill>
                <a:effectLst/>
                <a:latin typeface="Century Gothic" panose="020B0502020202020204" pitchFamily="34" charset="0"/>
              </a:rPr>
              <a:t>NIC Cafeteria and the </a:t>
            </a:r>
            <a:r>
              <a:rPr lang="en-US" sz="2400" b="1" i="1" u="sng" strike="noStrike" dirty="0">
                <a:solidFill>
                  <a:srgbClr val="FFFFFF"/>
                </a:solidFill>
                <a:effectLst/>
                <a:latin typeface="Century Gothic" panose="020B0502020202020204" pitchFamily="34" charset="0"/>
              </a:rPr>
              <a:t>Timberline</a:t>
            </a:r>
            <a:r>
              <a:rPr lang="en-US" sz="2400" b="1" i="0" u="none" strike="noStrike" dirty="0">
                <a:solidFill>
                  <a:srgbClr val="FFFFFF"/>
                </a:solidFill>
                <a:effectLst/>
                <a:latin typeface="Century Gothic" panose="020B0502020202020204" pitchFamily="34" charset="0"/>
              </a:rPr>
              <a:t> eating</a:t>
            </a:r>
            <a:r>
              <a:rPr lang="en-US" sz="2400" b="0" i="0" u="none" strike="noStrike" dirty="0">
                <a:solidFill>
                  <a:srgbClr val="FFFFFF"/>
                </a:solidFill>
                <a:effectLst/>
                <a:latin typeface="Century Gothic" panose="020B0502020202020204" pitchFamily="34" charset="0"/>
              </a:rPr>
              <a:t> </a:t>
            </a:r>
            <a:r>
              <a:rPr lang="en-US" sz="2400" b="1" i="0" u="none" strike="noStrike" dirty="0">
                <a:solidFill>
                  <a:srgbClr val="FFFFFF"/>
                </a:solidFill>
                <a:effectLst/>
                <a:latin typeface="Century Gothic" panose="020B0502020202020204" pitchFamily="34" charset="0"/>
              </a:rPr>
              <a:t>area…</a:t>
            </a:r>
            <a:r>
              <a:rPr lang="en-US" sz="2400" b="0" i="0" u="none" strike="noStrike" dirty="0">
                <a:solidFill>
                  <a:srgbClr val="FFFFFF"/>
                </a:solidFill>
                <a:effectLst/>
                <a:latin typeface="Century Gothic" panose="020B0502020202020204" pitchFamily="34" charset="0"/>
              </a:rPr>
              <a:t> </a:t>
            </a:r>
          </a:p>
          <a:p>
            <a:pPr lvl="1">
              <a:lnSpc>
                <a:spcPct val="90000"/>
              </a:lnSpc>
              <a:spcAft>
                <a:spcPts val="600"/>
              </a:spcAft>
              <a:buFont typeface="Arial" panose="020B0604020202020204" pitchFamily="34" charset="0"/>
              <a:buChar char="•"/>
            </a:pPr>
            <a:r>
              <a:rPr lang="en-US" sz="2400" dirty="0">
                <a:solidFill>
                  <a:srgbClr val="FFFFFF"/>
                </a:solidFill>
                <a:latin typeface="Century Gothic" panose="020B0502020202020204" pitchFamily="34" charset="0"/>
              </a:rPr>
              <a:t>…Is </a:t>
            </a:r>
            <a:r>
              <a:rPr lang="en-US" sz="2400" b="0" i="0" u="none" strike="noStrike" dirty="0">
                <a:solidFill>
                  <a:srgbClr val="FFFFFF"/>
                </a:solidFill>
                <a:effectLst/>
                <a:latin typeface="Century Gothic" panose="020B0502020202020204" pitchFamily="34" charset="0"/>
              </a:rPr>
              <a:t>open to students before school and at lunch</a:t>
            </a:r>
            <a:r>
              <a:rPr lang="en-US" sz="2400" dirty="0">
                <a:solidFill>
                  <a:srgbClr val="FFFFFF"/>
                </a:solidFill>
                <a:latin typeface="Century Gothic" panose="020B0502020202020204" pitchFamily="34" charset="0"/>
              </a:rPr>
              <a:t>.  Please note that </a:t>
            </a:r>
            <a:r>
              <a:rPr lang="en-US" sz="2400" b="1" dirty="0">
                <a:solidFill>
                  <a:srgbClr val="FFFFFF"/>
                </a:solidFill>
                <a:latin typeface="Century Gothic" panose="020B0502020202020204" pitchFamily="34" charset="0"/>
              </a:rPr>
              <a:t>only grade 12’s with study blocks</a:t>
            </a:r>
            <a:r>
              <a:rPr lang="en-US" sz="2400" dirty="0">
                <a:solidFill>
                  <a:srgbClr val="FFFFFF"/>
                </a:solidFill>
                <a:latin typeface="Century Gothic" panose="020B0502020202020204" pitchFamily="34" charset="0"/>
              </a:rPr>
              <a:t> should be in the cafeteria and eating area during class time </a:t>
            </a:r>
            <a:r>
              <a:rPr lang="en-US" sz="2400" b="0" i="0" u="none" strike="noStrike" dirty="0">
                <a:solidFill>
                  <a:srgbClr val="FFFFFF"/>
                </a:solidFill>
                <a:effectLst/>
                <a:latin typeface="Century Gothic" panose="020B0502020202020204" pitchFamily="34" charset="0"/>
              </a:rPr>
              <a:t> </a:t>
            </a:r>
            <a:r>
              <a:rPr lang="en-US" sz="2400" b="0" i="0" dirty="0">
                <a:solidFill>
                  <a:srgbClr val="FFFFFF"/>
                </a:solidFill>
                <a:effectLst/>
                <a:latin typeface="Century Gothic" panose="020B0502020202020204" pitchFamily="34" charset="0"/>
              </a:rPr>
              <a:t>​</a:t>
            </a:r>
            <a:endParaRPr lang="en-US" sz="2400" b="0" i="0" dirty="0">
              <a:solidFill>
                <a:srgbClr val="FFFFFF"/>
              </a:solidFill>
              <a:effectLst/>
              <a:latin typeface="Arial" panose="020B0604020202020204" pitchFamily="34" charset="0"/>
            </a:endParaRPr>
          </a:p>
          <a:p>
            <a:pPr lvl="1" fontAlgn="base">
              <a:spcAft>
                <a:spcPts val="600"/>
              </a:spcAft>
              <a:buFont typeface="Arial" panose="020B0604020202020204" pitchFamily="34" charset="0"/>
              <a:buChar char="•"/>
            </a:pPr>
            <a:r>
              <a:rPr lang="en-US" sz="2400" dirty="0">
                <a:solidFill>
                  <a:srgbClr val="FFFFFF"/>
                </a:solidFill>
                <a:latin typeface="Century Gothic" panose="020B0502020202020204" pitchFamily="34" charset="0"/>
              </a:rPr>
              <a:t>There </a:t>
            </a:r>
            <a:r>
              <a:rPr lang="en-US" sz="2400" b="0" i="0" u="none" strike="noStrike" dirty="0">
                <a:solidFill>
                  <a:srgbClr val="FFFFFF"/>
                </a:solidFill>
                <a:effectLst/>
                <a:latin typeface="Century Gothic" panose="020B0502020202020204" pitchFamily="34" charset="0"/>
              </a:rPr>
              <a:t>is </a:t>
            </a:r>
            <a:r>
              <a:rPr lang="en-US" sz="2400" b="1" i="0" u="none" strike="noStrike" dirty="0">
                <a:solidFill>
                  <a:srgbClr val="FFFFFF"/>
                </a:solidFill>
                <a:effectLst/>
                <a:latin typeface="Century Gothic" panose="020B0502020202020204" pitchFamily="34" charset="0"/>
              </a:rPr>
              <a:t>limited seating available</a:t>
            </a:r>
            <a:r>
              <a:rPr lang="en-US" sz="2400" b="0" i="0" u="none" strike="noStrike" dirty="0">
                <a:solidFill>
                  <a:srgbClr val="FFFFFF"/>
                </a:solidFill>
                <a:effectLst/>
                <a:latin typeface="Century Gothic" panose="020B0502020202020204" pitchFamily="34" charset="0"/>
              </a:rPr>
              <a:t>. Please clean your table and exit the cafeteria when you’re done eating for students who may be</a:t>
            </a:r>
            <a:r>
              <a:rPr lang="en-US" sz="2400" dirty="0">
                <a:solidFill>
                  <a:srgbClr val="FFFFFF"/>
                </a:solidFill>
                <a:latin typeface="Century Gothic" panose="020B0502020202020204" pitchFamily="34" charset="0"/>
              </a:rPr>
              <a:t> waiting</a:t>
            </a:r>
            <a:endParaRPr lang="en-US" sz="2400" b="0" i="0" dirty="0">
              <a:solidFill>
                <a:srgbClr val="FFFFFF"/>
              </a:solidFill>
              <a:effectLst/>
              <a:latin typeface="Arial" panose="020B0604020202020204" pitchFamily="34" charset="0"/>
            </a:endParaRPr>
          </a:p>
          <a:p>
            <a:pPr>
              <a:lnSpc>
                <a:spcPct val="90000"/>
              </a:lnSpc>
            </a:pPr>
            <a:endParaRPr lang="en-US" sz="1900" dirty="0"/>
          </a:p>
        </p:txBody>
      </p:sp>
      <p:pic>
        <p:nvPicPr>
          <p:cNvPr id="5" name="Picture 4">
            <a:extLst>
              <a:ext uri="{FF2B5EF4-FFF2-40B4-BE49-F238E27FC236}">
                <a16:creationId xmlns:a16="http://schemas.microsoft.com/office/drawing/2014/main" id="{5AD0613F-6FDF-8EC7-63CE-F274451EE181}"/>
              </a:ext>
            </a:extLst>
          </p:cNvPr>
          <p:cNvPicPr>
            <a:picLocks noChangeAspect="1"/>
          </p:cNvPicPr>
          <p:nvPr/>
        </p:nvPicPr>
        <p:blipFill>
          <a:blip r:embed="rId3"/>
          <a:stretch>
            <a:fillRect/>
          </a:stretch>
        </p:blipFill>
        <p:spPr>
          <a:xfrm>
            <a:off x="7165731" y="1686507"/>
            <a:ext cx="4519516" cy="2530929"/>
          </a:xfrm>
          <a:prstGeom prst="rect">
            <a:avLst/>
          </a:prstGeom>
        </p:spPr>
      </p:pic>
    </p:spTree>
    <p:extLst>
      <p:ext uri="{BB962C8B-B14F-4D97-AF65-F5344CB8AC3E}">
        <p14:creationId xmlns:p14="http://schemas.microsoft.com/office/powerpoint/2010/main" val="577224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812B9-BD8C-4D5E-8AF2-D6BB17EAFA48}"/>
              </a:ext>
            </a:extLst>
          </p:cNvPr>
          <p:cNvSpPr>
            <a:spLocks noGrp="1"/>
          </p:cNvSpPr>
          <p:nvPr>
            <p:ph type="title"/>
          </p:nvPr>
        </p:nvSpPr>
        <p:spPr/>
        <p:txBody>
          <a:bodyPr/>
          <a:lstStyle/>
          <a:p>
            <a:r>
              <a:rPr lang="en-US" dirty="0"/>
              <a:t>Extra Curricular Activities</a:t>
            </a:r>
          </a:p>
        </p:txBody>
      </p:sp>
      <p:graphicFrame>
        <p:nvGraphicFramePr>
          <p:cNvPr id="19" name="Content Placeholder 2">
            <a:extLst>
              <a:ext uri="{FF2B5EF4-FFF2-40B4-BE49-F238E27FC236}">
                <a16:creationId xmlns:a16="http://schemas.microsoft.com/office/drawing/2014/main" id="{B1545E2D-B2B7-6150-4A1E-E88CB453FE21}"/>
              </a:ext>
            </a:extLst>
          </p:cNvPr>
          <p:cNvGraphicFramePr>
            <a:graphicFrameLocks noGrp="1"/>
          </p:cNvGraphicFramePr>
          <p:nvPr>
            <p:ph idx="1"/>
            <p:extLst>
              <p:ext uri="{D42A27DB-BD31-4B8C-83A1-F6EECF244321}">
                <p14:modId xmlns:p14="http://schemas.microsoft.com/office/powerpoint/2010/main" val="3021336844"/>
              </p:ext>
            </p:extLst>
          </p:nvPr>
        </p:nvGraphicFramePr>
        <p:xfrm>
          <a:off x="499632" y="1315574"/>
          <a:ext cx="4852912" cy="5235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Drama with solid fill">
            <a:extLst>
              <a:ext uri="{FF2B5EF4-FFF2-40B4-BE49-F238E27FC236}">
                <a16:creationId xmlns:a16="http://schemas.microsoft.com/office/drawing/2014/main" id="{8862B7F5-8F8E-4A5F-A0D5-8A28002D741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24218">
            <a:off x="6402689" y="1287364"/>
            <a:ext cx="1638046" cy="1638046"/>
          </a:xfrm>
          <a:prstGeom prst="rect">
            <a:avLst/>
          </a:prstGeom>
        </p:spPr>
      </p:pic>
      <p:pic>
        <p:nvPicPr>
          <p:cNvPr id="7" name="Graphic 6" descr="Volleyball outline">
            <a:extLst>
              <a:ext uri="{FF2B5EF4-FFF2-40B4-BE49-F238E27FC236}">
                <a16:creationId xmlns:a16="http://schemas.microsoft.com/office/drawing/2014/main" id="{555C71DD-280A-4736-96ED-899CF7D4F87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24174" y="5033605"/>
            <a:ext cx="1623397" cy="1623397"/>
          </a:xfrm>
          <a:prstGeom prst="rect">
            <a:avLst/>
          </a:prstGeom>
        </p:spPr>
      </p:pic>
      <p:pic>
        <p:nvPicPr>
          <p:cNvPr id="13" name="Picture 12" descr="Basketball going into hoop against sky">
            <a:extLst>
              <a:ext uri="{FF2B5EF4-FFF2-40B4-BE49-F238E27FC236}">
                <a16:creationId xmlns:a16="http://schemas.microsoft.com/office/drawing/2014/main" id="{8BFD597D-3C84-42BD-88B9-DC4C400EF21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97453" y="1853248"/>
            <a:ext cx="2561135" cy="1920851"/>
          </a:xfrm>
          <a:prstGeom prst="rect">
            <a:avLst/>
          </a:prstGeom>
        </p:spPr>
      </p:pic>
      <p:pic>
        <p:nvPicPr>
          <p:cNvPr id="15" name="Picture 14" descr="Battle between pawn and king">
            <a:extLst>
              <a:ext uri="{FF2B5EF4-FFF2-40B4-BE49-F238E27FC236}">
                <a16:creationId xmlns:a16="http://schemas.microsoft.com/office/drawing/2014/main" id="{E7A17A8D-B074-4E16-A364-B95BF4F9107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10075" y="4841833"/>
            <a:ext cx="2481518" cy="1651518"/>
          </a:xfrm>
          <a:prstGeom prst="rect">
            <a:avLst/>
          </a:prstGeom>
        </p:spPr>
      </p:pic>
      <p:pic>
        <p:nvPicPr>
          <p:cNvPr id="17" name="Picture 16" descr="Different colors of board game dice">
            <a:extLst>
              <a:ext uri="{FF2B5EF4-FFF2-40B4-BE49-F238E27FC236}">
                <a16:creationId xmlns:a16="http://schemas.microsoft.com/office/drawing/2014/main" id="{8DC449BC-38EB-44C2-9930-F31F1E32627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327134">
            <a:off x="5805320" y="3189491"/>
            <a:ext cx="2146237" cy="1507826"/>
          </a:xfrm>
          <a:prstGeom prst="rect">
            <a:avLst/>
          </a:prstGeom>
        </p:spPr>
      </p:pic>
    </p:spTree>
    <p:extLst>
      <p:ext uri="{BB962C8B-B14F-4D97-AF65-F5344CB8AC3E}">
        <p14:creationId xmlns:p14="http://schemas.microsoft.com/office/powerpoint/2010/main" val="1572945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AE1F70-2612-959E-5B26-07932D0A3BD5}"/>
              </a:ext>
            </a:extLst>
          </p:cNvPr>
          <p:cNvSpPr>
            <a:spLocks noGrp="1"/>
          </p:cNvSpPr>
          <p:nvPr>
            <p:ph type="title"/>
          </p:nvPr>
        </p:nvSpPr>
        <p:spPr/>
        <p:txBody>
          <a:bodyPr>
            <a:normAutofit/>
          </a:bodyPr>
          <a:lstStyle/>
          <a:p>
            <a:pPr algn="ctr"/>
            <a:r>
              <a:rPr lang="en-US" b="1" dirty="0">
                <a:solidFill>
                  <a:srgbClr val="FF0000"/>
                </a:solidFill>
              </a:rPr>
              <a:t>TIMBERLINE ATHLETICS</a:t>
            </a:r>
            <a:br>
              <a:rPr lang="en-US" b="1" dirty="0">
                <a:solidFill>
                  <a:srgbClr val="FF0000"/>
                </a:solidFill>
              </a:rPr>
            </a:br>
            <a:r>
              <a:rPr lang="en-US" b="1" dirty="0">
                <a:solidFill>
                  <a:srgbClr val="FF0000"/>
                </a:solidFill>
              </a:rPr>
              <a:t>“The Power is in the Pack”</a:t>
            </a:r>
          </a:p>
        </p:txBody>
      </p:sp>
      <p:sp>
        <p:nvSpPr>
          <p:cNvPr id="6" name="Text Placeholder 5">
            <a:extLst>
              <a:ext uri="{FF2B5EF4-FFF2-40B4-BE49-F238E27FC236}">
                <a16:creationId xmlns:a16="http://schemas.microsoft.com/office/drawing/2014/main" id="{23ED16F3-A968-B4F0-897E-54DB20EB9A21}"/>
              </a:ext>
            </a:extLst>
          </p:cNvPr>
          <p:cNvSpPr>
            <a:spLocks noGrp="1"/>
          </p:cNvSpPr>
          <p:nvPr>
            <p:ph type="body" idx="1"/>
          </p:nvPr>
        </p:nvSpPr>
        <p:spPr/>
        <p:txBody>
          <a:bodyPr>
            <a:normAutofit fontScale="70000" lnSpcReduction="20000"/>
          </a:bodyPr>
          <a:lstStyle/>
          <a:p>
            <a:pPr algn="ctr"/>
            <a:r>
              <a:rPr lang="en-US" dirty="0">
                <a:solidFill>
                  <a:schemeClr val="bg1"/>
                </a:solidFill>
              </a:rPr>
              <a:t>Sign up for Fall Teams NOW on the Athletics board (outside of the Gym)</a:t>
            </a:r>
          </a:p>
        </p:txBody>
      </p:sp>
      <p:graphicFrame>
        <p:nvGraphicFramePr>
          <p:cNvPr id="11" name="Content Placeholder 6">
            <a:extLst>
              <a:ext uri="{FF2B5EF4-FFF2-40B4-BE49-F238E27FC236}">
                <a16:creationId xmlns:a16="http://schemas.microsoft.com/office/drawing/2014/main" id="{57F35759-6EEF-B0FD-732E-2B832802D774}"/>
              </a:ext>
            </a:extLst>
          </p:cNvPr>
          <p:cNvGraphicFramePr>
            <a:graphicFrameLocks noGrp="1"/>
          </p:cNvGraphicFramePr>
          <p:nvPr>
            <p:ph sz="half" idx="2"/>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 Placeholder 7">
            <a:extLst>
              <a:ext uri="{FF2B5EF4-FFF2-40B4-BE49-F238E27FC236}">
                <a16:creationId xmlns:a16="http://schemas.microsoft.com/office/drawing/2014/main" id="{114CC7F4-33D4-DEB3-7565-E25700B6D725}"/>
              </a:ext>
            </a:extLst>
          </p:cNvPr>
          <p:cNvSpPr>
            <a:spLocks noGrp="1"/>
          </p:cNvSpPr>
          <p:nvPr>
            <p:ph type="body" sz="quarter" idx="3"/>
          </p:nvPr>
        </p:nvSpPr>
        <p:spPr/>
        <p:txBody>
          <a:bodyPr>
            <a:normAutofit fontScale="70000" lnSpcReduction="20000"/>
          </a:bodyPr>
          <a:lstStyle/>
          <a:p>
            <a:pPr algn="ctr"/>
            <a:r>
              <a:rPr lang="en-US" dirty="0">
                <a:solidFill>
                  <a:schemeClr val="bg1"/>
                </a:solidFill>
              </a:rPr>
              <a:t>Order Athletics warm-up gear NEXT WEEK</a:t>
            </a:r>
          </a:p>
        </p:txBody>
      </p:sp>
      <p:sp>
        <p:nvSpPr>
          <p:cNvPr id="9" name="Content Placeholder 8">
            <a:extLst>
              <a:ext uri="{FF2B5EF4-FFF2-40B4-BE49-F238E27FC236}">
                <a16:creationId xmlns:a16="http://schemas.microsoft.com/office/drawing/2014/main" id="{9509F001-4143-E3D2-689E-6E847172BD6F}"/>
              </a:ext>
            </a:extLst>
          </p:cNvPr>
          <p:cNvSpPr>
            <a:spLocks noGrp="1"/>
          </p:cNvSpPr>
          <p:nvPr>
            <p:ph sz="quarter" idx="4"/>
          </p:nvPr>
        </p:nvSpPr>
        <p:spPr/>
        <p:txBody>
          <a:bodyPr>
            <a:normAutofit/>
          </a:bodyPr>
          <a:lstStyle/>
          <a:p>
            <a:r>
              <a:rPr lang="en-US" dirty="0"/>
              <a:t>Every Athlete, potential Athlete, or fan of Athletics must get Athletics gear.  We will support students financially so that everyone has a chance to participate in all activities available.  </a:t>
            </a:r>
          </a:p>
          <a:p>
            <a:r>
              <a:rPr lang="en-US" dirty="0"/>
              <a:t>Required: 1 X moisture-wicking, long sleeve warm-up top to showcase that you are part of the pack </a:t>
            </a:r>
          </a:p>
          <a:p>
            <a:r>
              <a:rPr lang="en-US" dirty="0"/>
              <a:t>Order Online – Coming soon</a:t>
            </a:r>
          </a:p>
        </p:txBody>
      </p:sp>
      <p:pic>
        <p:nvPicPr>
          <p:cNvPr id="10" name="Picture 9">
            <a:extLst>
              <a:ext uri="{FF2B5EF4-FFF2-40B4-BE49-F238E27FC236}">
                <a16:creationId xmlns:a16="http://schemas.microsoft.com/office/drawing/2014/main" id="{4FC51C2D-CD52-905A-1957-5D66B8D975BA}"/>
              </a:ext>
            </a:extLst>
          </p:cNvPr>
          <p:cNvPicPr>
            <a:picLocks noChangeAspect="1"/>
          </p:cNvPicPr>
          <p:nvPr/>
        </p:nvPicPr>
        <p:blipFill>
          <a:blip r:embed="rId7"/>
          <a:stretch>
            <a:fillRect/>
          </a:stretch>
        </p:blipFill>
        <p:spPr>
          <a:xfrm>
            <a:off x="836612" y="365123"/>
            <a:ext cx="1402715" cy="1289491"/>
          </a:xfrm>
          <a:prstGeom prst="rect">
            <a:avLst/>
          </a:prstGeom>
        </p:spPr>
      </p:pic>
      <p:pic>
        <p:nvPicPr>
          <p:cNvPr id="12" name="Picture 11">
            <a:extLst>
              <a:ext uri="{FF2B5EF4-FFF2-40B4-BE49-F238E27FC236}">
                <a16:creationId xmlns:a16="http://schemas.microsoft.com/office/drawing/2014/main" id="{3CAC9DB5-CD28-8097-1A14-D91ED7342DBD}"/>
              </a:ext>
            </a:extLst>
          </p:cNvPr>
          <p:cNvPicPr>
            <a:picLocks noChangeAspect="1"/>
          </p:cNvPicPr>
          <p:nvPr/>
        </p:nvPicPr>
        <p:blipFill>
          <a:blip r:embed="rId7"/>
          <a:stretch>
            <a:fillRect/>
          </a:stretch>
        </p:blipFill>
        <p:spPr>
          <a:xfrm>
            <a:off x="9949497" y="365124"/>
            <a:ext cx="1402715" cy="1289491"/>
          </a:xfrm>
          <a:prstGeom prst="rect">
            <a:avLst/>
          </a:prstGeom>
        </p:spPr>
      </p:pic>
      <p:sp>
        <p:nvSpPr>
          <p:cNvPr id="13" name="TextBox 12">
            <a:extLst>
              <a:ext uri="{FF2B5EF4-FFF2-40B4-BE49-F238E27FC236}">
                <a16:creationId xmlns:a16="http://schemas.microsoft.com/office/drawing/2014/main" id="{F9DE54E4-9025-A781-35FC-815AABAD8536}"/>
              </a:ext>
            </a:extLst>
          </p:cNvPr>
          <p:cNvSpPr txBox="1"/>
          <p:nvPr/>
        </p:nvSpPr>
        <p:spPr>
          <a:xfrm>
            <a:off x="838200" y="6123543"/>
            <a:ext cx="10515600" cy="369332"/>
          </a:xfrm>
          <a:prstGeom prst="rect">
            <a:avLst/>
          </a:prstGeom>
          <a:solidFill>
            <a:schemeClr val="bg1"/>
          </a:solidFill>
        </p:spPr>
        <p:txBody>
          <a:bodyPr wrap="square" rtlCol="0">
            <a:spAutoFit/>
          </a:bodyPr>
          <a:lstStyle/>
          <a:p>
            <a:pPr algn="ctr"/>
            <a:r>
              <a:rPr lang="en-US" dirty="0"/>
              <a:t>Is your Parent interested in driving this year? Pick up the Driver abstract and CRC form before you leave.</a:t>
            </a:r>
          </a:p>
        </p:txBody>
      </p:sp>
    </p:spTree>
    <p:extLst>
      <p:ext uri="{BB962C8B-B14F-4D97-AF65-F5344CB8AC3E}">
        <p14:creationId xmlns:p14="http://schemas.microsoft.com/office/powerpoint/2010/main" val="2629704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DE415-167E-46FA-9274-4241C72AC9E4}"/>
              </a:ext>
            </a:extLst>
          </p:cNvPr>
          <p:cNvSpPr>
            <a:spLocks noGrp="1"/>
          </p:cNvSpPr>
          <p:nvPr>
            <p:ph type="title"/>
          </p:nvPr>
        </p:nvSpPr>
        <p:spPr>
          <a:xfrm>
            <a:off x="1016281" y="77787"/>
            <a:ext cx="9404723" cy="504026"/>
          </a:xfrm>
          <a:ln>
            <a:noFill/>
          </a:ln>
        </p:spPr>
        <p:txBody>
          <a:bodyPr/>
          <a:lstStyle/>
          <a:p>
            <a:pPr algn="ctr"/>
            <a:r>
              <a:rPr lang="en-US" sz="3600" dirty="0">
                <a:solidFill>
                  <a:schemeClr val="bg1"/>
                </a:solidFill>
              </a:rPr>
              <a:t>         Block Schedules</a:t>
            </a:r>
          </a:p>
        </p:txBody>
      </p:sp>
      <p:sp>
        <p:nvSpPr>
          <p:cNvPr id="11" name="TextBox 10">
            <a:extLst>
              <a:ext uri="{FF2B5EF4-FFF2-40B4-BE49-F238E27FC236}">
                <a16:creationId xmlns:a16="http://schemas.microsoft.com/office/drawing/2014/main" id="{B942ABA3-B173-4FBD-AD56-CA9994DC13B3}"/>
              </a:ext>
            </a:extLst>
          </p:cNvPr>
          <p:cNvSpPr txBox="1"/>
          <p:nvPr/>
        </p:nvSpPr>
        <p:spPr>
          <a:xfrm>
            <a:off x="7413802" y="829385"/>
            <a:ext cx="3997750" cy="646331"/>
          </a:xfrm>
          <a:prstGeom prst="rect">
            <a:avLst/>
          </a:prstGeom>
          <a:solidFill>
            <a:schemeClr val="bg2">
              <a:lumMod val="20000"/>
              <a:lumOff val="80000"/>
            </a:schemeClr>
          </a:solidFill>
          <a:ln>
            <a:solidFill>
              <a:schemeClr val="bg1"/>
            </a:solidFill>
          </a:ln>
        </p:spPr>
        <p:txBody>
          <a:bodyPr wrap="square" rtlCol="0">
            <a:spAutoFit/>
          </a:bodyPr>
          <a:lstStyle/>
          <a:p>
            <a:pPr algn="ctr"/>
            <a:r>
              <a:rPr lang="en-US" dirty="0">
                <a:solidFill>
                  <a:schemeClr val="bg1"/>
                </a:solidFill>
              </a:rPr>
              <a:t>Wednesday Flex </a:t>
            </a:r>
          </a:p>
          <a:p>
            <a:pPr algn="ctr"/>
            <a:r>
              <a:rPr lang="en-US" dirty="0">
                <a:solidFill>
                  <a:schemeClr val="bg1"/>
                </a:solidFill>
              </a:rPr>
              <a:t>Rotating Week 1 and Week 2</a:t>
            </a:r>
          </a:p>
        </p:txBody>
      </p:sp>
      <p:sp>
        <p:nvSpPr>
          <p:cNvPr id="21" name="TextBox 20">
            <a:extLst>
              <a:ext uri="{FF2B5EF4-FFF2-40B4-BE49-F238E27FC236}">
                <a16:creationId xmlns:a16="http://schemas.microsoft.com/office/drawing/2014/main" id="{956EBD54-EB6F-4523-A2C7-F36C22A256AF}"/>
              </a:ext>
            </a:extLst>
          </p:cNvPr>
          <p:cNvSpPr txBox="1"/>
          <p:nvPr/>
        </p:nvSpPr>
        <p:spPr>
          <a:xfrm>
            <a:off x="918282" y="830642"/>
            <a:ext cx="4305568" cy="646331"/>
          </a:xfrm>
          <a:prstGeom prst="rect">
            <a:avLst/>
          </a:prstGeom>
          <a:solidFill>
            <a:schemeClr val="bg2">
              <a:lumMod val="20000"/>
              <a:lumOff val="80000"/>
            </a:schemeClr>
          </a:solidFill>
          <a:ln>
            <a:solidFill>
              <a:schemeClr val="bg1"/>
            </a:solidFill>
          </a:ln>
        </p:spPr>
        <p:txBody>
          <a:bodyPr wrap="square" rtlCol="0">
            <a:spAutoFit/>
          </a:bodyPr>
          <a:lstStyle/>
          <a:p>
            <a:pPr algn="ctr"/>
            <a:r>
              <a:rPr lang="en-US" dirty="0">
                <a:solidFill>
                  <a:schemeClr val="bg1"/>
                </a:solidFill>
              </a:rPr>
              <a:t>Monday, Tuesday, </a:t>
            </a:r>
          </a:p>
          <a:p>
            <a:pPr algn="ctr"/>
            <a:r>
              <a:rPr lang="en-US" dirty="0">
                <a:solidFill>
                  <a:schemeClr val="bg1"/>
                </a:solidFill>
              </a:rPr>
              <a:t>Thursday, Friday, </a:t>
            </a:r>
          </a:p>
        </p:txBody>
      </p:sp>
      <p:graphicFrame>
        <p:nvGraphicFramePr>
          <p:cNvPr id="7" name="Content Placeholder 6">
            <a:extLst>
              <a:ext uri="{FF2B5EF4-FFF2-40B4-BE49-F238E27FC236}">
                <a16:creationId xmlns:a16="http://schemas.microsoft.com/office/drawing/2014/main" id="{9AF0648F-114A-3CDE-2D7D-880BB5D65C83}"/>
              </a:ext>
            </a:extLst>
          </p:cNvPr>
          <p:cNvGraphicFramePr>
            <a:graphicFrameLocks noGrp="1"/>
          </p:cNvGraphicFramePr>
          <p:nvPr>
            <p:ph sz="half" idx="1"/>
            <p:extLst>
              <p:ext uri="{D42A27DB-BD31-4B8C-83A1-F6EECF244321}">
                <p14:modId xmlns:p14="http://schemas.microsoft.com/office/powerpoint/2010/main" val="201428299"/>
              </p:ext>
            </p:extLst>
          </p:nvPr>
        </p:nvGraphicFramePr>
        <p:xfrm>
          <a:off x="634604" y="1683945"/>
          <a:ext cx="4879505" cy="4995602"/>
        </p:xfrm>
        <a:graphic>
          <a:graphicData uri="http://schemas.openxmlformats.org/drawingml/2006/table">
            <a:tbl>
              <a:tblPr firstRow="1" firstCol="1" bandRow="1">
                <a:tableStyleId>{5C22544A-7EE6-4342-B048-85BDC9FD1C3A}</a:tableStyleId>
              </a:tblPr>
              <a:tblGrid>
                <a:gridCol w="1384006">
                  <a:extLst>
                    <a:ext uri="{9D8B030D-6E8A-4147-A177-3AD203B41FA5}">
                      <a16:colId xmlns:a16="http://schemas.microsoft.com/office/drawing/2014/main" val="3785941917"/>
                    </a:ext>
                  </a:extLst>
                </a:gridCol>
                <a:gridCol w="1778018">
                  <a:extLst>
                    <a:ext uri="{9D8B030D-6E8A-4147-A177-3AD203B41FA5}">
                      <a16:colId xmlns:a16="http://schemas.microsoft.com/office/drawing/2014/main" val="3786241184"/>
                    </a:ext>
                  </a:extLst>
                </a:gridCol>
                <a:gridCol w="1717481">
                  <a:extLst>
                    <a:ext uri="{9D8B030D-6E8A-4147-A177-3AD203B41FA5}">
                      <a16:colId xmlns:a16="http://schemas.microsoft.com/office/drawing/2014/main" val="1945558270"/>
                    </a:ext>
                  </a:extLst>
                </a:gridCol>
              </a:tblGrid>
              <a:tr h="651415">
                <a:tc>
                  <a:txBody>
                    <a:bodyPr/>
                    <a:lstStyle/>
                    <a:p>
                      <a:pPr marL="0" marR="0" algn="ctr">
                        <a:lnSpc>
                          <a:spcPct val="115000"/>
                        </a:lnSpc>
                        <a:spcBef>
                          <a:spcPts val="0"/>
                        </a:spcBef>
                        <a:spcAft>
                          <a:spcPts val="0"/>
                        </a:spcAft>
                      </a:pPr>
                      <a:r>
                        <a:rPr lang="en-US" sz="1200" dirty="0">
                          <a:solidFill>
                            <a:schemeClr val="bg1"/>
                          </a:solidFill>
                          <a:effectLst/>
                        </a:rPr>
                        <a:t> </a:t>
                      </a:r>
                      <a:endParaRPr lang="en-US" sz="600" dirty="0">
                        <a:solidFill>
                          <a:schemeClr val="bg1"/>
                        </a:solidFill>
                        <a:effectLst/>
                      </a:endParaRPr>
                    </a:p>
                    <a:p>
                      <a:pPr marL="0" marR="0" algn="ctr">
                        <a:lnSpc>
                          <a:spcPct val="115000"/>
                        </a:lnSpc>
                        <a:spcBef>
                          <a:spcPts val="0"/>
                        </a:spcBef>
                        <a:spcAft>
                          <a:spcPts val="0"/>
                        </a:spcAft>
                      </a:pPr>
                      <a:r>
                        <a:rPr lang="en-US" sz="1200" dirty="0">
                          <a:solidFill>
                            <a:schemeClr val="bg1"/>
                          </a:solidFill>
                          <a:effectLst/>
                        </a:rPr>
                        <a:t>A</a:t>
                      </a:r>
                      <a:endParaRPr lang="en-US" sz="6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37335" marR="37335"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1200" dirty="0">
                          <a:solidFill>
                            <a:schemeClr val="bg1"/>
                          </a:solidFill>
                          <a:effectLst/>
                        </a:rPr>
                        <a:t> </a:t>
                      </a:r>
                      <a:endParaRPr lang="en-US" sz="600" dirty="0">
                        <a:solidFill>
                          <a:schemeClr val="bg1"/>
                        </a:solidFill>
                        <a:effectLst/>
                      </a:endParaRPr>
                    </a:p>
                    <a:p>
                      <a:pPr marL="0" marR="0" algn="ctr">
                        <a:lnSpc>
                          <a:spcPct val="115000"/>
                        </a:lnSpc>
                        <a:spcBef>
                          <a:spcPts val="0"/>
                        </a:spcBef>
                        <a:spcAft>
                          <a:spcPts val="0"/>
                        </a:spcAft>
                      </a:pPr>
                      <a:r>
                        <a:rPr lang="en-US" sz="1200" dirty="0">
                          <a:solidFill>
                            <a:schemeClr val="bg1"/>
                          </a:solidFill>
                          <a:effectLst/>
                        </a:rPr>
                        <a:t>8:55 – 10:15</a:t>
                      </a:r>
                      <a:endParaRPr lang="en-US" sz="6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37335" marR="37335"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1200" dirty="0">
                          <a:solidFill>
                            <a:schemeClr val="bg1"/>
                          </a:solidFill>
                          <a:effectLst/>
                        </a:rPr>
                        <a:t> </a:t>
                      </a:r>
                      <a:endParaRPr lang="en-US" sz="600" dirty="0">
                        <a:solidFill>
                          <a:schemeClr val="bg1"/>
                        </a:solidFill>
                        <a:effectLst/>
                      </a:endParaRPr>
                    </a:p>
                    <a:p>
                      <a:pPr marL="0" marR="0" algn="ctr">
                        <a:lnSpc>
                          <a:spcPct val="115000"/>
                        </a:lnSpc>
                        <a:spcBef>
                          <a:spcPts val="0"/>
                        </a:spcBef>
                        <a:spcAft>
                          <a:spcPts val="0"/>
                        </a:spcAft>
                      </a:pPr>
                      <a:r>
                        <a:rPr lang="en-US" sz="1200" dirty="0">
                          <a:solidFill>
                            <a:schemeClr val="bg1"/>
                          </a:solidFill>
                          <a:effectLst/>
                        </a:rPr>
                        <a:t>80 mins</a:t>
                      </a:r>
                      <a:endParaRPr lang="en-US" sz="6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37335" marR="37335" marT="0" marB="0">
                    <a:solidFill>
                      <a:schemeClr val="bg2">
                        <a:lumMod val="40000"/>
                        <a:lumOff val="60000"/>
                      </a:schemeClr>
                    </a:solidFill>
                  </a:tcPr>
                </a:tc>
                <a:extLst>
                  <a:ext uri="{0D108BD9-81ED-4DB2-BD59-A6C34878D82A}">
                    <a16:rowId xmlns:a16="http://schemas.microsoft.com/office/drawing/2014/main" val="2743012459"/>
                  </a:ext>
                </a:extLst>
              </a:tr>
              <a:tr h="483994">
                <a:tc>
                  <a:txBody>
                    <a:bodyPr/>
                    <a:lstStyle/>
                    <a:p>
                      <a:pPr marL="0" marR="0" algn="ctr">
                        <a:lnSpc>
                          <a:spcPct val="115000"/>
                        </a:lnSpc>
                        <a:spcBef>
                          <a:spcPts val="0"/>
                        </a:spcBef>
                        <a:spcAft>
                          <a:spcPts val="0"/>
                        </a:spcAft>
                      </a:pPr>
                      <a:r>
                        <a:rPr lang="en-US" sz="1200" dirty="0">
                          <a:solidFill>
                            <a:schemeClr val="bg1"/>
                          </a:solidFill>
                          <a:effectLst/>
                        </a:rPr>
                        <a:t>Transition Time</a:t>
                      </a:r>
                      <a:endParaRPr lang="en-US" sz="6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37335" marR="37335"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1200" b="1" dirty="0">
                          <a:effectLst/>
                        </a:rPr>
                        <a:t>10:15 – 10:25</a:t>
                      </a:r>
                      <a:endParaRPr lang="en-US" sz="600" b="1" dirty="0">
                        <a:effectLst/>
                        <a:latin typeface="Calibri" panose="020F0502020204030204" pitchFamily="34" charset="0"/>
                        <a:ea typeface="Calibri" panose="020F0502020204030204" pitchFamily="34" charset="0"/>
                        <a:cs typeface="Arial" panose="020B0604020202020204" pitchFamily="34" charset="0"/>
                      </a:endParaRPr>
                    </a:p>
                  </a:txBody>
                  <a:tcPr marL="37335" marR="37335"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1200" b="1" dirty="0">
                          <a:effectLst/>
                        </a:rPr>
                        <a:t>(10 mins)</a:t>
                      </a:r>
                      <a:endParaRPr lang="en-US" sz="600" b="1" dirty="0">
                        <a:effectLst/>
                        <a:latin typeface="Calibri" panose="020F0502020204030204" pitchFamily="34" charset="0"/>
                        <a:ea typeface="Calibri" panose="020F0502020204030204" pitchFamily="34" charset="0"/>
                        <a:cs typeface="Arial" panose="020B0604020202020204" pitchFamily="34" charset="0"/>
                      </a:endParaRPr>
                    </a:p>
                  </a:txBody>
                  <a:tcPr marL="37335" marR="37335" marT="0" marB="0">
                    <a:solidFill>
                      <a:schemeClr val="bg2">
                        <a:lumMod val="40000"/>
                        <a:lumOff val="60000"/>
                      </a:schemeClr>
                    </a:solidFill>
                  </a:tcPr>
                </a:tc>
                <a:extLst>
                  <a:ext uri="{0D108BD9-81ED-4DB2-BD59-A6C34878D82A}">
                    <a16:rowId xmlns:a16="http://schemas.microsoft.com/office/drawing/2014/main" val="3254639808"/>
                  </a:ext>
                </a:extLst>
              </a:tr>
              <a:tr h="773146">
                <a:tc>
                  <a:txBody>
                    <a:bodyPr/>
                    <a:lstStyle/>
                    <a:p>
                      <a:pPr marL="0" marR="0" algn="ctr">
                        <a:lnSpc>
                          <a:spcPct val="115000"/>
                        </a:lnSpc>
                        <a:spcBef>
                          <a:spcPts val="0"/>
                        </a:spcBef>
                        <a:spcAft>
                          <a:spcPts val="0"/>
                        </a:spcAft>
                      </a:pPr>
                      <a:r>
                        <a:rPr lang="en-US" sz="1200" dirty="0">
                          <a:solidFill>
                            <a:schemeClr val="bg1"/>
                          </a:solidFill>
                          <a:effectLst/>
                        </a:rPr>
                        <a:t> </a:t>
                      </a:r>
                      <a:endParaRPr lang="en-US" sz="600" dirty="0">
                        <a:solidFill>
                          <a:schemeClr val="bg1"/>
                        </a:solidFill>
                        <a:effectLst/>
                      </a:endParaRPr>
                    </a:p>
                    <a:p>
                      <a:pPr marL="0" marR="0" algn="ctr">
                        <a:lnSpc>
                          <a:spcPct val="115000"/>
                        </a:lnSpc>
                        <a:spcBef>
                          <a:spcPts val="0"/>
                        </a:spcBef>
                        <a:spcAft>
                          <a:spcPts val="0"/>
                        </a:spcAft>
                      </a:pPr>
                      <a:r>
                        <a:rPr lang="en-US" sz="1200" dirty="0">
                          <a:solidFill>
                            <a:schemeClr val="bg1"/>
                          </a:solidFill>
                          <a:effectLst/>
                        </a:rPr>
                        <a:t>B</a:t>
                      </a:r>
                      <a:endParaRPr lang="en-US" sz="6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37335" marR="37335"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1200" b="1" dirty="0">
                          <a:effectLst/>
                        </a:rPr>
                        <a:t> </a:t>
                      </a:r>
                      <a:endParaRPr lang="en-US" sz="600" b="1" dirty="0">
                        <a:effectLst/>
                      </a:endParaRPr>
                    </a:p>
                    <a:p>
                      <a:pPr marL="0" marR="0" algn="ctr">
                        <a:lnSpc>
                          <a:spcPct val="115000"/>
                        </a:lnSpc>
                        <a:spcBef>
                          <a:spcPts val="0"/>
                        </a:spcBef>
                        <a:spcAft>
                          <a:spcPts val="0"/>
                        </a:spcAft>
                      </a:pPr>
                      <a:r>
                        <a:rPr lang="en-US" sz="1200" b="1" dirty="0">
                          <a:effectLst/>
                        </a:rPr>
                        <a:t>10:25 – 11:40</a:t>
                      </a:r>
                      <a:endParaRPr lang="en-US" sz="600" b="1" dirty="0">
                        <a:effectLst/>
                        <a:latin typeface="Calibri" panose="020F0502020204030204" pitchFamily="34" charset="0"/>
                        <a:ea typeface="Calibri" panose="020F0502020204030204" pitchFamily="34" charset="0"/>
                        <a:cs typeface="Arial" panose="020B0604020202020204" pitchFamily="34" charset="0"/>
                      </a:endParaRPr>
                    </a:p>
                  </a:txBody>
                  <a:tcPr marL="37335" marR="37335"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1200" b="1" dirty="0">
                          <a:effectLst/>
                        </a:rPr>
                        <a:t> </a:t>
                      </a:r>
                      <a:endParaRPr lang="en-US" sz="600" b="1" dirty="0">
                        <a:effectLst/>
                      </a:endParaRPr>
                    </a:p>
                    <a:p>
                      <a:pPr marL="0" marR="0" algn="ctr">
                        <a:lnSpc>
                          <a:spcPct val="115000"/>
                        </a:lnSpc>
                        <a:spcBef>
                          <a:spcPts val="0"/>
                        </a:spcBef>
                        <a:spcAft>
                          <a:spcPts val="0"/>
                        </a:spcAft>
                      </a:pPr>
                      <a:r>
                        <a:rPr lang="en-US" sz="1200" b="1">
                          <a:effectLst/>
                        </a:rPr>
                        <a:t>75 </a:t>
                      </a:r>
                      <a:r>
                        <a:rPr lang="en-US" sz="1200" b="1" dirty="0">
                          <a:effectLst/>
                        </a:rPr>
                        <a:t>mins</a:t>
                      </a:r>
                      <a:endParaRPr lang="en-US" sz="600" b="1" dirty="0">
                        <a:effectLst/>
                        <a:latin typeface="Calibri" panose="020F0502020204030204" pitchFamily="34" charset="0"/>
                        <a:ea typeface="Calibri" panose="020F0502020204030204" pitchFamily="34" charset="0"/>
                        <a:cs typeface="Arial" panose="020B0604020202020204" pitchFamily="34" charset="0"/>
                      </a:endParaRPr>
                    </a:p>
                  </a:txBody>
                  <a:tcPr marL="37335" marR="37335" marT="0" marB="0">
                    <a:solidFill>
                      <a:schemeClr val="bg2">
                        <a:lumMod val="40000"/>
                        <a:lumOff val="60000"/>
                      </a:schemeClr>
                    </a:solidFill>
                  </a:tcPr>
                </a:tc>
                <a:extLst>
                  <a:ext uri="{0D108BD9-81ED-4DB2-BD59-A6C34878D82A}">
                    <a16:rowId xmlns:a16="http://schemas.microsoft.com/office/drawing/2014/main" val="1112720690"/>
                  </a:ext>
                </a:extLst>
              </a:tr>
              <a:tr h="484145">
                <a:tc>
                  <a:txBody>
                    <a:bodyPr/>
                    <a:lstStyle/>
                    <a:p>
                      <a:pPr marL="0" marR="0" algn="ctr">
                        <a:lnSpc>
                          <a:spcPct val="115000"/>
                        </a:lnSpc>
                        <a:spcBef>
                          <a:spcPts val="0"/>
                        </a:spcBef>
                        <a:spcAft>
                          <a:spcPts val="0"/>
                        </a:spcAft>
                      </a:pPr>
                      <a:r>
                        <a:rPr lang="en-US" sz="1200" dirty="0">
                          <a:solidFill>
                            <a:schemeClr val="bg1"/>
                          </a:solidFill>
                          <a:effectLst/>
                        </a:rPr>
                        <a:t> </a:t>
                      </a:r>
                      <a:endParaRPr lang="en-US" sz="600" dirty="0">
                        <a:solidFill>
                          <a:schemeClr val="bg1"/>
                        </a:solidFill>
                        <a:effectLst/>
                      </a:endParaRPr>
                    </a:p>
                    <a:p>
                      <a:pPr marL="0" marR="0" algn="ctr">
                        <a:lnSpc>
                          <a:spcPct val="115000"/>
                        </a:lnSpc>
                        <a:spcBef>
                          <a:spcPts val="0"/>
                        </a:spcBef>
                        <a:spcAft>
                          <a:spcPts val="0"/>
                        </a:spcAft>
                      </a:pPr>
                      <a:r>
                        <a:rPr lang="en-US" sz="1200" dirty="0">
                          <a:solidFill>
                            <a:schemeClr val="bg1"/>
                          </a:solidFill>
                          <a:effectLst/>
                        </a:rPr>
                        <a:t>Lunch</a:t>
                      </a:r>
                      <a:endParaRPr lang="en-US" sz="6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37335" marR="37335"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1200" b="1" dirty="0">
                          <a:effectLst/>
                        </a:rPr>
                        <a:t> </a:t>
                      </a:r>
                      <a:endParaRPr lang="en-US" sz="600" b="1" dirty="0">
                        <a:effectLst/>
                      </a:endParaRPr>
                    </a:p>
                    <a:p>
                      <a:pPr marL="0" marR="0" algn="ctr">
                        <a:lnSpc>
                          <a:spcPct val="115000"/>
                        </a:lnSpc>
                        <a:spcBef>
                          <a:spcPts val="0"/>
                        </a:spcBef>
                        <a:spcAft>
                          <a:spcPts val="0"/>
                        </a:spcAft>
                      </a:pPr>
                      <a:r>
                        <a:rPr lang="en-US" sz="1200" b="1" dirty="0">
                          <a:effectLst/>
                        </a:rPr>
                        <a:t>11:40 – 12:20</a:t>
                      </a:r>
                      <a:endParaRPr lang="en-US" sz="600" b="1" dirty="0">
                        <a:effectLst/>
                        <a:latin typeface="Calibri" panose="020F0502020204030204" pitchFamily="34" charset="0"/>
                        <a:ea typeface="Calibri" panose="020F0502020204030204" pitchFamily="34" charset="0"/>
                        <a:cs typeface="Arial" panose="020B0604020202020204" pitchFamily="34" charset="0"/>
                      </a:endParaRPr>
                    </a:p>
                  </a:txBody>
                  <a:tcPr marL="37335" marR="37335"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1200" b="1" dirty="0">
                          <a:effectLst/>
                        </a:rPr>
                        <a:t> </a:t>
                      </a:r>
                      <a:endParaRPr lang="en-US" sz="600" b="1" dirty="0">
                        <a:effectLst/>
                      </a:endParaRPr>
                    </a:p>
                    <a:p>
                      <a:pPr marL="0" marR="0" algn="ctr">
                        <a:lnSpc>
                          <a:spcPct val="115000"/>
                        </a:lnSpc>
                        <a:spcBef>
                          <a:spcPts val="0"/>
                        </a:spcBef>
                        <a:spcAft>
                          <a:spcPts val="0"/>
                        </a:spcAft>
                      </a:pPr>
                      <a:r>
                        <a:rPr lang="en-US" sz="1200" b="1" dirty="0">
                          <a:effectLst/>
                        </a:rPr>
                        <a:t>(40 mins)</a:t>
                      </a:r>
                      <a:endParaRPr lang="en-US" sz="600" b="1" dirty="0">
                        <a:effectLst/>
                        <a:latin typeface="Calibri" panose="020F0502020204030204" pitchFamily="34" charset="0"/>
                        <a:ea typeface="Calibri" panose="020F0502020204030204" pitchFamily="34" charset="0"/>
                        <a:cs typeface="Arial" panose="020B0604020202020204" pitchFamily="34" charset="0"/>
                      </a:endParaRPr>
                    </a:p>
                  </a:txBody>
                  <a:tcPr marL="37335" marR="37335" marT="0" marB="0">
                    <a:solidFill>
                      <a:schemeClr val="bg2">
                        <a:lumMod val="40000"/>
                        <a:lumOff val="60000"/>
                      </a:schemeClr>
                    </a:solidFill>
                  </a:tcPr>
                </a:tc>
                <a:extLst>
                  <a:ext uri="{0D108BD9-81ED-4DB2-BD59-A6C34878D82A}">
                    <a16:rowId xmlns:a16="http://schemas.microsoft.com/office/drawing/2014/main" val="1776829191"/>
                  </a:ext>
                </a:extLst>
              </a:tr>
              <a:tr h="884183">
                <a:tc>
                  <a:txBody>
                    <a:bodyPr/>
                    <a:lstStyle/>
                    <a:p>
                      <a:pPr marL="0" marR="0" algn="ctr">
                        <a:lnSpc>
                          <a:spcPct val="115000"/>
                        </a:lnSpc>
                        <a:spcBef>
                          <a:spcPts val="0"/>
                        </a:spcBef>
                        <a:spcAft>
                          <a:spcPts val="0"/>
                        </a:spcAft>
                      </a:pPr>
                      <a:r>
                        <a:rPr lang="en-US" sz="1200" dirty="0">
                          <a:solidFill>
                            <a:schemeClr val="bg1"/>
                          </a:solidFill>
                          <a:effectLst/>
                        </a:rPr>
                        <a:t> </a:t>
                      </a:r>
                      <a:endParaRPr lang="en-US" sz="600" dirty="0">
                        <a:solidFill>
                          <a:schemeClr val="bg1"/>
                        </a:solidFill>
                        <a:effectLst/>
                      </a:endParaRPr>
                    </a:p>
                    <a:p>
                      <a:pPr marL="0" marR="0" algn="ctr">
                        <a:lnSpc>
                          <a:spcPct val="115000"/>
                        </a:lnSpc>
                        <a:spcBef>
                          <a:spcPts val="0"/>
                        </a:spcBef>
                        <a:spcAft>
                          <a:spcPts val="0"/>
                        </a:spcAft>
                      </a:pPr>
                      <a:r>
                        <a:rPr lang="en-US" sz="1200" dirty="0">
                          <a:solidFill>
                            <a:schemeClr val="bg1"/>
                          </a:solidFill>
                          <a:effectLst/>
                        </a:rPr>
                        <a:t>C</a:t>
                      </a:r>
                      <a:endParaRPr lang="en-US" sz="6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37335" marR="37335"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1200" b="1">
                          <a:effectLst/>
                        </a:rPr>
                        <a:t> </a:t>
                      </a:r>
                      <a:endParaRPr lang="en-US" sz="600" b="1">
                        <a:effectLst/>
                      </a:endParaRPr>
                    </a:p>
                    <a:p>
                      <a:pPr marL="0" marR="0" algn="ctr">
                        <a:lnSpc>
                          <a:spcPct val="115000"/>
                        </a:lnSpc>
                        <a:spcBef>
                          <a:spcPts val="0"/>
                        </a:spcBef>
                        <a:spcAft>
                          <a:spcPts val="0"/>
                        </a:spcAft>
                      </a:pPr>
                      <a:r>
                        <a:rPr lang="en-US" sz="1200" b="1">
                          <a:effectLst/>
                        </a:rPr>
                        <a:t>12:20 – 1:40</a:t>
                      </a:r>
                      <a:endParaRPr lang="en-US" sz="600" b="1">
                        <a:effectLst/>
                        <a:latin typeface="Calibri" panose="020F0502020204030204" pitchFamily="34" charset="0"/>
                        <a:ea typeface="Calibri" panose="020F0502020204030204" pitchFamily="34" charset="0"/>
                        <a:cs typeface="Arial" panose="020B0604020202020204" pitchFamily="34" charset="0"/>
                      </a:endParaRPr>
                    </a:p>
                  </a:txBody>
                  <a:tcPr marL="37335" marR="37335"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1200" b="1" dirty="0">
                          <a:effectLst/>
                        </a:rPr>
                        <a:t> </a:t>
                      </a:r>
                      <a:endParaRPr lang="en-US" sz="600" b="1" dirty="0">
                        <a:effectLst/>
                      </a:endParaRPr>
                    </a:p>
                    <a:p>
                      <a:pPr marL="0" marR="0" algn="ctr">
                        <a:lnSpc>
                          <a:spcPct val="115000"/>
                        </a:lnSpc>
                        <a:spcBef>
                          <a:spcPts val="0"/>
                        </a:spcBef>
                        <a:spcAft>
                          <a:spcPts val="0"/>
                        </a:spcAft>
                      </a:pPr>
                      <a:r>
                        <a:rPr lang="en-US" sz="1200" b="1" dirty="0">
                          <a:effectLst/>
                        </a:rPr>
                        <a:t>80 mins</a:t>
                      </a:r>
                      <a:endParaRPr lang="en-US" sz="600" b="1" dirty="0">
                        <a:effectLst/>
                        <a:latin typeface="Calibri" panose="020F0502020204030204" pitchFamily="34" charset="0"/>
                        <a:ea typeface="Calibri" panose="020F0502020204030204" pitchFamily="34" charset="0"/>
                        <a:cs typeface="Arial" panose="020B0604020202020204" pitchFamily="34" charset="0"/>
                      </a:endParaRPr>
                    </a:p>
                  </a:txBody>
                  <a:tcPr marL="37335" marR="37335" marT="0" marB="0">
                    <a:solidFill>
                      <a:schemeClr val="bg2">
                        <a:lumMod val="40000"/>
                        <a:lumOff val="60000"/>
                      </a:schemeClr>
                    </a:solidFill>
                  </a:tcPr>
                </a:tc>
                <a:extLst>
                  <a:ext uri="{0D108BD9-81ED-4DB2-BD59-A6C34878D82A}">
                    <a16:rowId xmlns:a16="http://schemas.microsoft.com/office/drawing/2014/main" val="856600806"/>
                  </a:ext>
                </a:extLst>
              </a:tr>
              <a:tr h="734188">
                <a:tc>
                  <a:txBody>
                    <a:bodyPr/>
                    <a:lstStyle/>
                    <a:p>
                      <a:pPr marL="0" marR="0" algn="ctr">
                        <a:lnSpc>
                          <a:spcPct val="115000"/>
                        </a:lnSpc>
                        <a:spcBef>
                          <a:spcPts val="0"/>
                        </a:spcBef>
                        <a:spcAft>
                          <a:spcPts val="0"/>
                        </a:spcAft>
                      </a:pPr>
                      <a:r>
                        <a:rPr lang="en-US" sz="1200" dirty="0">
                          <a:solidFill>
                            <a:schemeClr val="bg1"/>
                          </a:solidFill>
                          <a:effectLst/>
                        </a:rPr>
                        <a:t> </a:t>
                      </a:r>
                      <a:endParaRPr lang="en-US" sz="600" dirty="0">
                        <a:solidFill>
                          <a:schemeClr val="bg1"/>
                        </a:solidFill>
                        <a:effectLst/>
                      </a:endParaRPr>
                    </a:p>
                    <a:p>
                      <a:pPr marL="0" marR="0" algn="ctr">
                        <a:lnSpc>
                          <a:spcPct val="115000"/>
                        </a:lnSpc>
                        <a:spcBef>
                          <a:spcPts val="0"/>
                        </a:spcBef>
                        <a:spcAft>
                          <a:spcPts val="0"/>
                        </a:spcAft>
                      </a:pPr>
                      <a:r>
                        <a:rPr lang="en-US" sz="1200" dirty="0">
                          <a:solidFill>
                            <a:schemeClr val="bg1"/>
                          </a:solidFill>
                          <a:effectLst/>
                        </a:rPr>
                        <a:t>Transition Time</a:t>
                      </a:r>
                      <a:endParaRPr lang="en-US" sz="6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37335" marR="37335"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1200" b="1">
                          <a:effectLst/>
                        </a:rPr>
                        <a:t> </a:t>
                      </a:r>
                      <a:endParaRPr lang="en-US" sz="600" b="1">
                        <a:effectLst/>
                      </a:endParaRPr>
                    </a:p>
                    <a:p>
                      <a:pPr marL="0" marR="0" algn="ctr">
                        <a:lnSpc>
                          <a:spcPct val="115000"/>
                        </a:lnSpc>
                        <a:spcBef>
                          <a:spcPts val="0"/>
                        </a:spcBef>
                        <a:spcAft>
                          <a:spcPts val="0"/>
                        </a:spcAft>
                      </a:pPr>
                      <a:r>
                        <a:rPr lang="en-US" sz="1200" b="1">
                          <a:effectLst/>
                        </a:rPr>
                        <a:t>1:40 – 1:50</a:t>
                      </a:r>
                      <a:endParaRPr lang="en-US" sz="600" b="1">
                        <a:effectLst/>
                        <a:latin typeface="Calibri" panose="020F0502020204030204" pitchFamily="34" charset="0"/>
                        <a:ea typeface="Calibri" panose="020F0502020204030204" pitchFamily="34" charset="0"/>
                        <a:cs typeface="Arial" panose="020B0604020202020204" pitchFamily="34" charset="0"/>
                      </a:endParaRPr>
                    </a:p>
                  </a:txBody>
                  <a:tcPr marL="37335" marR="37335"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1200" b="1" dirty="0">
                          <a:effectLst/>
                        </a:rPr>
                        <a:t> </a:t>
                      </a:r>
                      <a:endParaRPr lang="en-US" sz="600" b="1" dirty="0">
                        <a:effectLst/>
                      </a:endParaRPr>
                    </a:p>
                    <a:p>
                      <a:pPr marL="0" marR="0" algn="ctr">
                        <a:lnSpc>
                          <a:spcPct val="115000"/>
                        </a:lnSpc>
                        <a:spcBef>
                          <a:spcPts val="0"/>
                        </a:spcBef>
                        <a:spcAft>
                          <a:spcPts val="0"/>
                        </a:spcAft>
                      </a:pPr>
                      <a:r>
                        <a:rPr lang="en-US" sz="1200" b="1" dirty="0">
                          <a:effectLst/>
                        </a:rPr>
                        <a:t>(10 mins)</a:t>
                      </a:r>
                      <a:endParaRPr lang="en-US" sz="600" b="1" dirty="0">
                        <a:effectLst/>
                        <a:latin typeface="Calibri" panose="020F0502020204030204" pitchFamily="34" charset="0"/>
                        <a:ea typeface="Calibri" panose="020F0502020204030204" pitchFamily="34" charset="0"/>
                        <a:cs typeface="Arial" panose="020B0604020202020204" pitchFamily="34" charset="0"/>
                      </a:endParaRPr>
                    </a:p>
                  </a:txBody>
                  <a:tcPr marL="37335" marR="37335" marT="0" marB="0">
                    <a:solidFill>
                      <a:schemeClr val="bg2">
                        <a:lumMod val="40000"/>
                        <a:lumOff val="60000"/>
                      </a:schemeClr>
                    </a:solidFill>
                  </a:tcPr>
                </a:tc>
                <a:extLst>
                  <a:ext uri="{0D108BD9-81ED-4DB2-BD59-A6C34878D82A}">
                    <a16:rowId xmlns:a16="http://schemas.microsoft.com/office/drawing/2014/main" val="1925832177"/>
                  </a:ext>
                </a:extLst>
              </a:tr>
              <a:tr h="984531">
                <a:tc>
                  <a:txBody>
                    <a:bodyPr/>
                    <a:lstStyle/>
                    <a:p>
                      <a:pPr marL="0" marR="0" algn="ctr">
                        <a:lnSpc>
                          <a:spcPct val="115000"/>
                        </a:lnSpc>
                        <a:spcBef>
                          <a:spcPts val="0"/>
                        </a:spcBef>
                        <a:spcAft>
                          <a:spcPts val="0"/>
                        </a:spcAft>
                      </a:pPr>
                      <a:r>
                        <a:rPr lang="en-US" sz="1200" dirty="0">
                          <a:solidFill>
                            <a:schemeClr val="bg1"/>
                          </a:solidFill>
                          <a:effectLst/>
                        </a:rPr>
                        <a:t> </a:t>
                      </a:r>
                      <a:endParaRPr lang="en-US" sz="600" dirty="0">
                        <a:solidFill>
                          <a:schemeClr val="bg1"/>
                        </a:solidFill>
                        <a:effectLst/>
                      </a:endParaRPr>
                    </a:p>
                    <a:p>
                      <a:pPr marL="0" marR="0" algn="ctr">
                        <a:lnSpc>
                          <a:spcPct val="115000"/>
                        </a:lnSpc>
                        <a:spcBef>
                          <a:spcPts val="0"/>
                        </a:spcBef>
                        <a:spcAft>
                          <a:spcPts val="0"/>
                        </a:spcAft>
                      </a:pPr>
                      <a:r>
                        <a:rPr lang="en-US" sz="1200" dirty="0">
                          <a:solidFill>
                            <a:schemeClr val="bg1"/>
                          </a:solidFill>
                          <a:effectLst/>
                        </a:rPr>
                        <a:t>D</a:t>
                      </a:r>
                      <a:endParaRPr lang="en-US" sz="6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37335" marR="37335"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1200" b="1">
                          <a:effectLst/>
                        </a:rPr>
                        <a:t> </a:t>
                      </a:r>
                      <a:endParaRPr lang="en-US" sz="600" b="1">
                        <a:effectLst/>
                      </a:endParaRPr>
                    </a:p>
                    <a:p>
                      <a:pPr marL="0" marR="0" algn="ctr">
                        <a:lnSpc>
                          <a:spcPct val="115000"/>
                        </a:lnSpc>
                        <a:spcBef>
                          <a:spcPts val="0"/>
                        </a:spcBef>
                        <a:spcAft>
                          <a:spcPts val="0"/>
                        </a:spcAft>
                      </a:pPr>
                      <a:r>
                        <a:rPr lang="en-US" sz="1200" b="1">
                          <a:effectLst/>
                        </a:rPr>
                        <a:t>1:50 – 3:05</a:t>
                      </a:r>
                      <a:endParaRPr lang="en-US" sz="600" b="1">
                        <a:effectLst/>
                        <a:latin typeface="Calibri" panose="020F0502020204030204" pitchFamily="34" charset="0"/>
                        <a:ea typeface="Calibri" panose="020F0502020204030204" pitchFamily="34" charset="0"/>
                        <a:cs typeface="Arial" panose="020B0604020202020204" pitchFamily="34" charset="0"/>
                      </a:endParaRPr>
                    </a:p>
                  </a:txBody>
                  <a:tcPr marL="37335" marR="37335"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1200" b="1" dirty="0">
                          <a:effectLst/>
                        </a:rPr>
                        <a:t> </a:t>
                      </a:r>
                      <a:endParaRPr lang="en-US" sz="600" b="1" dirty="0">
                        <a:effectLst/>
                      </a:endParaRPr>
                    </a:p>
                    <a:p>
                      <a:pPr marL="0" marR="0" algn="ctr">
                        <a:lnSpc>
                          <a:spcPct val="115000"/>
                        </a:lnSpc>
                        <a:spcBef>
                          <a:spcPts val="0"/>
                        </a:spcBef>
                        <a:spcAft>
                          <a:spcPts val="0"/>
                        </a:spcAft>
                      </a:pPr>
                      <a:r>
                        <a:rPr lang="en-US" sz="1200" b="1" dirty="0">
                          <a:effectLst/>
                        </a:rPr>
                        <a:t>75 mins</a:t>
                      </a:r>
                      <a:endParaRPr lang="en-US" sz="600" b="1" dirty="0">
                        <a:effectLst/>
                      </a:endParaRPr>
                    </a:p>
                    <a:p>
                      <a:pPr marL="0" marR="0" algn="ctr">
                        <a:lnSpc>
                          <a:spcPct val="115000"/>
                        </a:lnSpc>
                        <a:spcBef>
                          <a:spcPts val="0"/>
                        </a:spcBef>
                        <a:spcAft>
                          <a:spcPts val="0"/>
                        </a:spcAft>
                      </a:pPr>
                      <a:r>
                        <a:rPr lang="en-US" sz="1200" b="1" dirty="0">
                          <a:effectLst/>
                        </a:rPr>
                        <a:t> </a:t>
                      </a:r>
                      <a:endParaRPr lang="en-US" sz="600" b="1" dirty="0">
                        <a:effectLst/>
                      </a:endParaRPr>
                    </a:p>
                    <a:p>
                      <a:pPr marL="0" marR="0" algn="ctr">
                        <a:lnSpc>
                          <a:spcPct val="115000"/>
                        </a:lnSpc>
                        <a:spcBef>
                          <a:spcPts val="0"/>
                        </a:spcBef>
                        <a:spcAft>
                          <a:spcPts val="0"/>
                        </a:spcAft>
                      </a:pPr>
                      <a:r>
                        <a:rPr lang="en-US" sz="1200" b="1" dirty="0">
                          <a:effectLst/>
                        </a:rPr>
                        <a:t> </a:t>
                      </a:r>
                      <a:endParaRPr lang="en-US" sz="600" b="1" dirty="0">
                        <a:effectLst/>
                        <a:latin typeface="Calibri" panose="020F0502020204030204" pitchFamily="34" charset="0"/>
                        <a:ea typeface="Calibri" panose="020F0502020204030204" pitchFamily="34" charset="0"/>
                        <a:cs typeface="Arial" panose="020B0604020202020204" pitchFamily="34" charset="0"/>
                      </a:endParaRPr>
                    </a:p>
                  </a:txBody>
                  <a:tcPr marL="37335" marR="37335" marT="0" marB="0">
                    <a:solidFill>
                      <a:schemeClr val="bg2">
                        <a:lumMod val="40000"/>
                        <a:lumOff val="60000"/>
                      </a:schemeClr>
                    </a:solidFill>
                  </a:tcPr>
                </a:tc>
                <a:extLst>
                  <a:ext uri="{0D108BD9-81ED-4DB2-BD59-A6C34878D82A}">
                    <a16:rowId xmlns:a16="http://schemas.microsoft.com/office/drawing/2014/main" val="2487285133"/>
                  </a:ext>
                </a:extLst>
              </a:tr>
            </a:tbl>
          </a:graphicData>
        </a:graphic>
      </p:graphicFrame>
      <p:graphicFrame>
        <p:nvGraphicFramePr>
          <p:cNvPr id="8" name="Content Placeholder 7">
            <a:extLst>
              <a:ext uri="{FF2B5EF4-FFF2-40B4-BE49-F238E27FC236}">
                <a16:creationId xmlns:a16="http://schemas.microsoft.com/office/drawing/2014/main" id="{CC9AB137-E479-84F5-D79E-8403B408D7A4}"/>
              </a:ext>
            </a:extLst>
          </p:cNvPr>
          <p:cNvGraphicFramePr>
            <a:graphicFrameLocks noGrp="1"/>
          </p:cNvGraphicFramePr>
          <p:nvPr>
            <p:ph sz="half" idx="2"/>
            <p:extLst>
              <p:ext uri="{D42A27DB-BD31-4B8C-83A1-F6EECF244321}">
                <p14:modId xmlns:p14="http://schemas.microsoft.com/office/powerpoint/2010/main" val="32081940"/>
              </p:ext>
            </p:extLst>
          </p:nvPr>
        </p:nvGraphicFramePr>
        <p:xfrm>
          <a:off x="7176653" y="1560945"/>
          <a:ext cx="4380743" cy="5118603"/>
        </p:xfrm>
        <a:graphic>
          <a:graphicData uri="http://schemas.openxmlformats.org/drawingml/2006/table">
            <a:tbl>
              <a:tblPr firstRow="1" firstCol="1" bandRow="1">
                <a:tableStyleId>{5C22544A-7EE6-4342-B048-85BDC9FD1C3A}</a:tableStyleId>
              </a:tblPr>
              <a:tblGrid>
                <a:gridCol w="1242538">
                  <a:extLst>
                    <a:ext uri="{9D8B030D-6E8A-4147-A177-3AD203B41FA5}">
                      <a16:colId xmlns:a16="http://schemas.microsoft.com/office/drawing/2014/main" val="1481503027"/>
                    </a:ext>
                  </a:extLst>
                </a:gridCol>
                <a:gridCol w="1596276">
                  <a:extLst>
                    <a:ext uri="{9D8B030D-6E8A-4147-A177-3AD203B41FA5}">
                      <a16:colId xmlns:a16="http://schemas.microsoft.com/office/drawing/2014/main" val="4209723391"/>
                    </a:ext>
                  </a:extLst>
                </a:gridCol>
                <a:gridCol w="1541929">
                  <a:extLst>
                    <a:ext uri="{9D8B030D-6E8A-4147-A177-3AD203B41FA5}">
                      <a16:colId xmlns:a16="http://schemas.microsoft.com/office/drawing/2014/main" val="3865063712"/>
                    </a:ext>
                  </a:extLst>
                </a:gridCol>
              </a:tblGrid>
              <a:tr h="1340015">
                <a:tc>
                  <a:txBody>
                    <a:bodyPr/>
                    <a:lstStyle/>
                    <a:p>
                      <a:pPr marL="0" marR="0" algn="ctr">
                        <a:lnSpc>
                          <a:spcPct val="115000"/>
                        </a:lnSpc>
                        <a:spcBef>
                          <a:spcPts val="0"/>
                        </a:spcBef>
                        <a:spcAft>
                          <a:spcPts val="0"/>
                        </a:spcAft>
                      </a:pPr>
                      <a:r>
                        <a:rPr lang="en-US" sz="1000" dirty="0">
                          <a:effectLst/>
                        </a:rPr>
                        <a:t> </a:t>
                      </a:r>
                      <a:endParaRPr lang="en-US" sz="700" dirty="0">
                        <a:effectLst/>
                      </a:endParaRPr>
                    </a:p>
                    <a:p>
                      <a:pPr marL="0" marR="0" algn="ctr">
                        <a:lnSpc>
                          <a:spcPct val="115000"/>
                        </a:lnSpc>
                        <a:spcBef>
                          <a:spcPts val="0"/>
                        </a:spcBef>
                        <a:spcAft>
                          <a:spcPts val="0"/>
                        </a:spcAft>
                      </a:pPr>
                      <a:r>
                        <a:rPr lang="en-US" sz="1000" dirty="0">
                          <a:solidFill>
                            <a:schemeClr val="bg1"/>
                          </a:solidFill>
                          <a:effectLst/>
                        </a:rPr>
                        <a:t>A (WK 1)</a:t>
                      </a:r>
                    </a:p>
                    <a:p>
                      <a:pPr marL="0" marR="0" algn="ctr">
                        <a:lnSpc>
                          <a:spcPct val="115000"/>
                        </a:lnSpc>
                        <a:spcBef>
                          <a:spcPts val="0"/>
                        </a:spcBef>
                        <a:spcAft>
                          <a:spcPts val="0"/>
                        </a:spcAft>
                      </a:pPr>
                      <a:endParaRPr lang="en-US" sz="1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15000"/>
                        </a:lnSpc>
                        <a:spcBef>
                          <a:spcPts val="0"/>
                        </a:spcBef>
                        <a:spcAft>
                          <a:spcPts val="0"/>
                        </a:spcAft>
                      </a:pPr>
                      <a:endParaRPr lang="en-US" sz="1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15000"/>
                        </a:lnSpc>
                        <a:spcBef>
                          <a:spcPts val="0"/>
                        </a:spcBef>
                        <a:spcAft>
                          <a:spcPts val="0"/>
                        </a:spcAft>
                      </a:pPr>
                      <a:r>
                        <a:rPr lang="en-US" sz="1000" dirty="0">
                          <a:solidFill>
                            <a:schemeClr val="bg1"/>
                          </a:solidFill>
                          <a:effectLst/>
                          <a:latin typeface="Calibri" panose="020F0502020204030204" pitchFamily="34" charset="0"/>
                          <a:ea typeface="Calibri" panose="020F0502020204030204" pitchFamily="34" charset="0"/>
                          <a:cs typeface="Arial" panose="020B0604020202020204" pitchFamily="34" charset="0"/>
                        </a:rPr>
                        <a:t>C (WK 2)</a:t>
                      </a:r>
                      <a:endParaRPr lang="en-US" sz="7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44918" marR="44918" marT="0" marB="0">
                    <a:solidFill>
                      <a:schemeClr val="bg2">
                        <a:lumMod val="40000"/>
                        <a:lumOff val="60000"/>
                      </a:schemeClr>
                    </a:solidFill>
                  </a:tcPr>
                </a:tc>
                <a:tc>
                  <a:txBody>
                    <a:bodyPr/>
                    <a:lstStyle/>
                    <a:p>
                      <a:pPr marL="0" marR="0" algn="ctr">
                        <a:lnSpc>
                          <a:spcPct val="115000"/>
                        </a:lnSpc>
                        <a:spcBef>
                          <a:spcPts val="0"/>
                        </a:spcBef>
                        <a:spcAft>
                          <a:spcPts val="0"/>
                        </a:spcAft>
                      </a:pPr>
                      <a:endParaRPr lang="en-US" sz="1100" dirty="0">
                        <a:effectLst/>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Flex Time: 8:55-9:40</a:t>
                      </a:r>
                      <a:endParaRPr kumimoji="0" lang="en-US" sz="9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algn="ctr">
                        <a:lnSpc>
                          <a:spcPct val="115000"/>
                        </a:lnSpc>
                        <a:spcBef>
                          <a:spcPts val="0"/>
                        </a:spcBef>
                        <a:spcAft>
                          <a:spcPts val="0"/>
                        </a:spcAft>
                      </a:pPr>
                      <a:r>
                        <a:rPr lang="en-US" sz="1100" dirty="0">
                          <a:effectLst/>
                        </a:rPr>
                        <a:t> </a:t>
                      </a:r>
                      <a:endParaRPr lang="en-US" sz="900" dirty="0">
                        <a:effectLst/>
                      </a:endParaRPr>
                    </a:p>
                    <a:p>
                      <a:pPr marL="0" marR="0" algn="ctr">
                        <a:lnSpc>
                          <a:spcPct val="115000"/>
                        </a:lnSpc>
                        <a:spcBef>
                          <a:spcPts val="0"/>
                        </a:spcBef>
                        <a:spcAft>
                          <a:spcPts val="0"/>
                        </a:spcAft>
                      </a:pPr>
                      <a:endParaRPr lang="en-US" sz="1100" dirty="0">
                        <a:solidFill>
                          <a:schemeClr val="bg1"/>
                        </a:solidFill>
                        <a:effectLst/>
                      </a:endParaRPr>
                    </a:p>
                    <a:p>
                      <a:pPr marL="0" marR="0" algn="ctr">
                        <a:lnSpc>
                          <a:spcPct val="115000"/>
                        </a:lnSpc>
                        <a:spcBef>
                          <a:spcPts val="0"/>
                        </a:spcBef>
                        <a:spcAft>
                          <a:spcPts val="0"/>
                        </a:spcAft>
                      </a:pPr>
                      <a:endParaRPr lang="en-US" sz="1100" dirty="0">
                        <a:solidFill>
                          <a:schemeClr val="bg1"/>
                        </a:solidFill>
                        <a:effectLst/>
                      </a:endParaRPr>
                    </a:p>
                    <a:p>
                      <a:pPr marL="0" marR="0" algn="ctr">
                        <a:lnSpc>
                          <a:spcPct val="115000"/>
                        </a:lnSpc>
                        <a:spcBef>
                          <a:spcPts val="0"/>
                        </a:spcBef>
                        <a:spcAft>
                          <a:spcPts val="0"/>
                        </a:spcAft>
                      </a:pPr>
                      <a:r>
                        <a:rPr lang="en-US" sz="1100" dirty="0">
                          <a:solidFill>
                            <a:schemeClr val="bg1"/>
                          </a:solidFill>
                          <a:effectLst/>
                        </a:rPr>
                        <a:t>8:55 – 10:35</a:t>
                      </a:r>
                      <a:endParaRPr lang="en-US" sz="900" dirty="0">
                        <a:solidFill>
                          <a:schemeClr val="bg1"/>
                        </a:solidFill>
                        <a:effectLst/>
                      </a:endParaRPr>
                    </a:p>
                    <a:p>
                      <a:pPr marL="0" marR="0" algn="ctr">
                        <a:lnSpc>
                          <a:spcPct val="115000"/>
                        </a:lnSpc>
                        <a:spcBef>
                          <a:spcPts val="0"/>
                        </a:spcBef>
                        <a:spcAft>
                          <a:spcPts val="0"/>
                        </a:spcAft>
                      </a:pPr>
                      <a:r>
                        <a:rPr lang="en-US" sz="1100" dirty="0">
                          <a:solidFill>
                            <a:schemeClr val="bg1"/>
                          </a:solidFill>
                          <a:effectLst/>
                        </a:rPr>
                        <a:t> </a:t>
                      </a:r>
                      <a:endParaRPr lang="en-US" sz="900" dirty="0">
                        <a:solidFill>
                          <a:schemeClr val="bg1"/>
                        </a:solidFill>
                        <a:effectLst/>
                      </a:endParaRPr>
                    </a:p>
                  </a:txBody>
                  <a:tcPr marL="44918" marR="44918"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1000" dirty="0">
                          <a:effectLst/>
                        </a:rPr>
                        <a:t> </a:t>
                      </a:r>
                      <a:endParaRPr lang="en-US" sz="700" dirty="0">
                        <a:effectLst/>
                        <a:latin typeface="Calibri" panose="020F0502020204030204" pitchFamily="34" charset="0"/>
                        <a:ea typeface="Calibri" panose="020F0502020204030204" pitchFamily="34" charset="0"/>
                        <a:cs typeface="Arial" panose="020B0604020202020204" pitchFamily="34" charset="0"/>
                      </a:endParaRPr>
                    </a:p>
                  </a:txBody>
                  <a:tcPr marL="44918" marR="44918" marT="0" marB="0">
                    <a:solidFill>
                      <a:schemeClr val="bg2">
                        <a:lumMod val="40000"/>
                        <a:lumOff val="60000"/>
                      </a:schemeClr>
                    </a:solidFill>
                  </a:tcPr>
                </a:tc>
                <a:extLst>
                  <a:ext uri="{0D108BD9-81ED-4DB2-BD59-A6C34878D82A}">
                    <a16:rowId xmlns:a16="http://schemas.microsoft.com/office/drawing/2014/main" val="3430711691"/>
                  </a:ext>
                </a:extLst>
              </a:tr>
              <a:tr h="292578">
                <a:tc>
                  <a:txBody>
                    <a:bodyPr/>
                    <a:lstStyle/>
                    <a:p>
                      <a:pPr marL="0" marR="0" algn="ctr">
                        <a:lnSpc>
                          <a:spcPct val="115000"/>
                        </a:lnSpc>
                        <a:spcBef>
                          <a:spcPts val="0"/>
                        </a:spcBef>
                        <a:spcAft>
                          <a:spcPts val="0"/>
                        </a:spcAft>
                      </a:pPr>
                      <a:r>
                        <a:rPr lang="en-US" sz="1000" dirty="0">
                          <a:solidFill>
                            <a:schemeClr val="bg1"/>
                          </a:solidFill>
                          <a:effectLst/>
                        </a:rPr>
                        <a:t>Break</a:t>
                      </a:r>
                    </a:p>
                    <a:p>
                      <a:pPr marL="0" marR="0" algn="ctr">
                        <a:lnSpc>
                          <a:spcPct val="115000"/>
                        </a:lnSpc>
                        <a:spcBef>
                          <a:spcPts val="0"/>
                        </a:spcBef>
                        <a:spcAft>
                          <a:spcPts val="0"/>
                        </a:spcAft>
                      </a:pPr>
                      <a:endParaRPr lang="en-US" sz="7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44918" marR="44918"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1100" b="1" dirty="0">
                          <a:effectLst/>
                        </a:rPr>
                        <a:t>10:35 – 10:45</a:t>
                      </a:r>
                      <a:endParaRPr lang="en-US" sz="900" b="1" dirty="0">
                        <a:effectLst/>
                        <a:latin typeface="Calibri" panose="020F0502020204030204" pitchFamily="34" charset="0"/>
                        <a:ea typeface="Calibri" panose="020F0502020204030204" pitchFamily="34" charset="0"/>
                        <a:cs typeface="Arial" panose="020B0604020202020204" pitchFamily="34" charset="0"/>
                      </a:endParaRPr>
                    </a:p>
                  </a:txBody>
                  <a:tcPr marL="44918" marR="44918"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1000" b="1">
                          <a:effectLst/>
                        </a:rPr>
                        <a:t>(10 mins)</a:t>
                      </a:r>
                      <a:endParaRPr lang="en-US" sz="700" b="1">
                        <a:effectLst/>
                        <a:latin typeface="Calibri" panose="020F0502020204030204" pitchFamily="34" charset="0"/>
                        <a:ea typeface="Calibri" panose="020F0502020204030204" pitchFamily="34" charset="0"/>
                        <a:cs typeface="Arial" panose="020B0604020202020204" pitchFamily="34" charset="0"/>
                      </a:endParaRPr>
                    </a:p>
                  </a:txBody>
                  <a:tcPr marL="44918" marR="44918" marT="0" marB="0">
                    <a:solidFill>
                      <a:schemeClr val="bg2">
                        <a:lumMod val="40000"/>
                        <a:lumOff val="60000"/>
                      </a:schemeClr>
                    </a:solidFill>
                  </a:tcPr>
                </a:tc>
                <a:extLst>
                  <a:ext uri="{0D108BD9-81ED-4DB2-BD59-A6C34878D82A}">
                    <a16:rowId xmlns:a16="http://schemas.microsoft.com/office/drawing/2014/main" val="1408159321"/>
                  </a:ext>
                </a:extLst>
              </a:tr>
              <a:tr h="829194">
                <a:tc>
                  <a:txBody>
                    <a:bodyPr/>
                    <a:lstStyle/>
                    <a:p>
                      <a:pPr marL="0" marR="0" algn="ctr">
                        <a:lnSpc>
                          <a:spcPct val="115000"/>
                        </a:lnSpc>
                        <a:spcBef>
                          <a:spcPts val="0"/>
                        </a:spcBef>
                        <a:spcAft>
                          <a:spcPts val="0"/>
                        </a:spcAft>
                      </a:pPr>
                      <a:r>
                        <a:rPr lang="en-US" sz="1000" dirty="0">
                          <a:solidFill>
                            <a:schemeClr val="bg1"/>
                          </a:solidFill>
                          <a:effectLst/>
                        </a:rPr>
                        <a:t> </a:t>
                      </a:r>
                      <a:endParaRPr lang="en-US" sz="700" dirty="0">
                        <a:solidFill>
                          <a:schemeClr val="bg1"/>
                        </a:solidFill>
                        <a:effectLst/>
                      </a:endParaRPr>
                    </a:p>
                    <a:p>
                      <a:pPr marL="0" marR="0" algn="ctr">
                        <a:lnSpc>
                          <a:spcPct val="115000"/>
                        </a:lnSpc>
                        <a:spcBef>
                          <a:spcPts val="0"/>
                        </a:spcBef>
                        <a:spcAft>
                          <a:spcPts val="0"/>
                        </a:spcAft>
                      </a:pPr>
                      <a:r>
                        <a:rPr lang="en-US" sz="1000" dirty="0">
                          <a:solidFill>
                            <a:schemeClr val="bg1"/>
                          </a:solidFill>
                          <a:effectLst/>
                        </a:rPr>
                        <a:t>A/C </a:t>
                      </a:r>
                      <a:endParaRPr lang="en-US" sz="7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44918" marR="44918"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1100" b="1" dirty="0">
                          <a:effectLst/>
                        </a:rPr>
                        <a:t> </a:t>
                      </a:r>
                      <a:endParaRPr lang="en-US" sz="900" b="1" dirty="0">
                        <a:effectLst/>
                      </a:endParaRPr>
                    </a:p>
                    <a:p>
                      <a:pPr marL="0" marR="0" algn="ctr">
                        <a:lnSpc>
                          <a:spcPct val="115000"/>
                        </a:lnSpc>
                        <a:spcBef>
                          <a:spcPts val="0"/>
                        </a:spcBef>
                        <a:spcAft>
                          <a:spcPts val="0"/>
                        </a:spcAft>
                      </a:pPr>
                      <a:r>
                        <a:rPr lang="en-US" sz="1100" b="1" dirty="0">
                          <a:effectLst/>
                        </a:rPr>
                        <a:t>10:45 – 11:40</a:t>
                      </a:r>
                      <a:endParaRPr lang="en-US" sz="900" b="1" dirty="0">
                        <a:effectLst/>
                        <a:latin typeface="Calibri" panose="020F0502020204030204" pitchFamily="34" charset="0"/>
                        <a:ea typeface="Calibri" panose="020F0502020204030204" pitchFamily="34" charset="0"/>
                        <a:cs typeface="Arial" panose="020B0604020202020204" pitchFamily="34" charset="0"/>
                      </a:endParaRPr>
                    </a:p>
                  </a:txBody>
                  <a:tcPr marL="44918" marR="44918" marT="0" marB="0">
                    <a:solidFill>
                      <a:schemeClr val="bg2">
                        <a:lumMod val="40000"/>
                        <a:lumOff val="60000"/>
                      </a:schemeClr>
                    </a:solidFill>
                  </a:tcPr>
                </a:tc>
                <a:tc>
                  <a:txBody>
                    <a:bodyPr/>
                    <a:lstStyle/>
                    <a:p>
                      <a:pPr marL="0" marR="0" algn="ctr">
                        <a:lnSpc>
                          <a:spcPct val="115000"/>
                        </a:lnSpc>
                        <a:spcBef>
                          <a:spcPts val="0"/>
                        </a:spcBef>
                        <a:spcAft>
                          <a:spcPts val="0"/>
                        </a:spcAft>
                      </a:pPr>
                      <a:endParaRPr lang="en-US" sz="700" b="1" dirty="0">
                        <a:effectLst/>
                      </a:endParaRPr>
                    </a:p>
                  </a:txBody>
                  <a:tcPr marL="44918" marR="44918" marT="0" marB="0">
                    <a:solidFill>
                      <a:schemeClr val="bg2">
                        <a:lumMod val="40000"/>
                        <a:lumOff val="60000"/>
                      </a:schemeClr>
                    </a:solidFill>
                  </a:tcPr>
                </a:tc>
                <a:extLst>
                  <a:ext uri="{0D108BD9-81ED-4DB2-BD59-A6C34878D82A}">
                    <a16:rowId xmlns:a16="http://schemas.microsoft.com/office/drawing/2014/main" val="2404436731"/>
                  </a:ext>
                </a:extLst>
              </a:tr>
              <a:tr h="471936">
                <a:tc>
                  <a:txBody>
                    <a:bodyPr/>
                    <a:lstStyle/>
                    <a:p>
                      <a:pPr marL="0" marR="0" algn="ctr">
                        <a:lnSpc>
                          <a:spcPct val="115000"/>
                        </a:lnSpc>
                        <a:spcBef>
                          <a:spcPts val="0"/>
                        </a:spcBef>
                        <a:spcAft>
                          <a:spcPts val="0"/>
                        </a:spcAft>
                      </a:pPr>
                      <a:r>
                        <a:rPr lang="en-US" sz="1000" dirty="0">
                          <a:solidFill>
                            <a:schemeClr val="bg1"/>
                          </a:solidFill>
                          <a:effectLst/>
                        </a:rPr>
                        <a:t> </a:t>
                      </a:r>
                      <a:endParaRPr lang="en-US" sz="700" dirty="0">
                        <a:solidFill>
                          <a:schemeClr val="bg1"/>
                        </a:solidFill>
                        <a:effectLst/>
                      </a:endParaRPr>
                    </a:p>
                    <a:p>
                      <a:pPr marL="0" marR="0" algn="ctr">
                        <a:lnSpc>
                          <a:spcPct val="115000"/>
                        </a:lnSpc>
                        <a:spcBef>
                          <a:spcPts val="0"/>
                        </a:spcBef>
                        <a:spcAft>
                          <a:spcPts val="0"/>
                        </a:spcAft>
                      </a:pPr>
                      <a:r>
                        <a:rPr lang="en-US" sz="1000" dirty="0">
                          <a:solidFill>
                            <a:schemeClr val="bg1"/>
                          </a:solidFill>
                          <a:effectLst/>
                        </a:rPr>
                        <a:t>Lunch</a:t>
                      </a:r>
                      <a:endParaRPr lang="en-US" sz="7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44918" marR="44918"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1100" b="1" dirty="0">
                          <a:effectLst/>
                        </a:rPr>
                        <a:t> </a:t>
                      </a:r>
                      <a:endParaRPr lang="en-US" sz="900" b="1" dirty="0">
                        <a:effectLst/>
                      </a:endParaRPr>
                    </a:p>
                    <a:p>
                      <a:pPr marL="0" marR="0" algn="ctr">
                        <a:lnSpc>
                          <a:spcPct val="115000"/>
                        </a:lnSpc>
                        <a:spcBef>
                          <a:spcPts val="0"/>
                        </a:spcBef>
                        <a:spcAft>
                          <a:spcPts val="0"/>
                        </a:spcAft>
                      </a:pPr>
                      <a:r>
                        <a:rPr lang="en-US" sz="1100" b="1" dirty="0">
                          <a:effectLst/>
                        </a:rPr>
                        <a:t>11:40 – 12:20</a:t>
                      </a:r>
                      <a:endParaRPr lang="en-US" sz="900" b="1" dirty="0">
                        <a:effectLst/>
                        <a:latin typeface="Calibri" panose="020F0502020204030204" pitchFamily="34" charset="0"/>
                        <a:ea typeface="Calibri" panose="020F0502020204030204" pitchFamily="34" charset="0"/>
                        <a:cs typeface="Arial" panose="020B0604020202020204" pitchFamily="34" charset="0"/>
                      </a:endParaRPr>
                    </a:p>
                  </a:txBody>
                  <a:tcPr marL="44918" marR="44918"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1000" b="1" dirty="0">
                          <a:effectLst/>
                        </a:rPr>
                        <a:t> </a:t>
                      </a:r>
                      <a:endParaRPr lang="en-US" sz="700" b="1" dirty="0">
                        <a:effectLst/>
                      </a:endParaRPr>
                    </a:p>
                    <a:p>
                      <a:pPr marL="0" marR="0" algn="ctr">
                        <a:lnSpc>
                          <a:spcPct val="115000"/>
                        </a:lnSpc>
                        <a:spcBef>
                          <a:spcPts val="0"/>
                        </a:spcBef>
                        <a:spcAft>
                          <a:spcPts val="0"/>
                        </a:spcAft>
                      </a:pPr>
                      <a:r>
                        <a:rPr lang="en-US" sz="1000" b="1" dirty="0">
                          <a:effectLst/>
                        </a:rPr>
                        <a:t>(40 mins)</a:t>
                      </a:r>
                      <a:endParaRPr lang="en-US" sz="700" b="1" dirty="0">
                        <a:effectLst/>
                        <a:latin typeface="Calibri" panose="020F0502020204030204" pitchFamily="34" charset="0"/>
                        <a:ea typeface="Calibri" panose="020F0502020204030204" pitchFamily="34" charset="0"/>
                        <a:cs typeface="Arial" panose="020B0604020202020204" pitchFamily="34" charset="0"/>
                      </a:endParaRPr>
                    </a:p>
                  </a:txBody>
                  <a:tcPr marL="44918" marR="44918" marT="0" marB="0">
                    <a:solidFill>
                      <a:schemeClr val="bg2">
                        <a:lumMod val="40000"/>
                        <a:lumOff val="60000"/>
                      </a:schemeClr>
                    </a:solidFill>
                  </a:tcPr>
                </a:tc>
                <a:extLst>
                  <a:ext uri="{0D108BD9-81ED-4DB2-BD59-A6C34878D82A}">
                    <a16:rowId xmlns:a16="http://schemas.microsoft.com/office/drawing/2014/main" val="2002725703"/>
                  </a:ext>
                </a:extLst>
              </a:tr>
              <a:tr h="948280">
                <a:tc>
                  <a:txBody>
                    <a:bodyPr/>
                    <a:lstStyle/>
                    <a:p>
                      <a:pPr marL="0" marR="0" algn="ctr">
                        <a:lnSpc>
                          <a:spcPct val="115000"/>
                        </a:lnSpc>
                        <a:spcBef>
                          <a:spcPts val="0"/>
                        </a:spcBef>
                        <a:spcAft>
                          <a:spcPts val="0"/>
                        </a:spcAft>
                      </a:pPr>
                      <a:r>
                        <a:rPr lang="en-US" sz="1000" dirty="0">
                          <a:solidFill>
                            <a:schemeClr val="bg1"/>
                          </a:solidFill>
                          <a:effectLst/>
                        </a:rPr>
                        <a:t> </a:t>
                      </a:r>
                      <a:endParaRPr lang="en-US" sz="700" dirty="0">
                        <a:solidFill>
                          <a:schemeClr val="bg1"/>
                        </a:solidFill>
                        <a:effectLst/>
                      </a:endParaRPr>
                    </a:p>
                    <a:p>
                      <a:pPr marL="0" marR="0" algn="ctr">
                        <a:lnSpc>
                          <a:spcPct val="115000"/>
                        </a:lnSpc>
                        <a:spcBef>
                          <a:spcPts val="0"/>
                        </a:spcBef>
                        <a:spcAft>
                          <a:spcPts val="0"/>
                        </a:spcAft>
                      </a:pPr>
                      <a:r>
                        <a:rPr lang="en-US" sz="1000" dirty="0">
                          <a:solidFill>
                            <a:schemeClr val="bg1"/>
                          </a:solidFill>
                          <a:effectLst/>
                        </a:rPr>
                        <a:t>B (WK 1)</a:t>
                      </a:r>
                    </a:p>
                    <a:p>
                      <a:pPr marL="0" marR="0" algn="ctr">
                        <a:lnSpc>
                          <a:spcPct val="115000"/>
                        </a:lnSpc>
                        <a:spcBef>
                          <a:spcPts val="0"/>
                        </a:spcBef>
                        <a:spcAft>
                          <a:spcPts val="0"/>
                        </a:spcAft>
                      </a:pPr>
                      <a:endParaRPr lang="en-US" sz="1000" dirty="0">
                        <a:solidFill>
                          <a:schemeClr val="bg1"/>
                        </a:solidFill>
                        <a:effectLst/>
                      </a:endParaRPr>
                    </a:p>
                    <a:p>
                      <a:pPr marL="0" marR="0" algn="ctr">
                        <a:lnSpc>
                          <a:spcPct val="115000"/>
                        </a:lnSpc>
                        <a:spcBef>
                          <a:spcPts val="0"/>
                        </a:spcBef>
                        <a:spcAft>
                          <a:spcPts val="0"/>
                        </a:spcAft>
                      </a:pPr>
                      <a:r>
                        <a:rPr lang="en-US" sz="1000" dirty="0">
                          <a:solidFill>
                            <a:schemeClr val="bg1"/>
                          </a:solidFill>
                          <a:effectLst/>
                        </a:rPr>
                        <a:t>D (WK 2)</a:t>
                      </a:r>
                      <a:endParaRPr lang="en-US" sz="7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44918" marR="44918"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1100" b="1" dirty="0">
                          <a:effectLst/>
                        </a:rPr>
                        <a:t> </a:t>
                      </a:r>
                      <a:endParaRPr lang="en-US" sz="900" b="1" dirty="0">
                        <a:effectLst/>
                      </a:endParaRPr>
                    </a:p>
                    <a:p>
                      <a:pPr marL="0" marR="0" algn="ctr">
                        <a:lnSpc>
                          <a:spcPct val="115000"/>
                        </a:lnSpc>
                        <a:spcBef>
                          <a:spcPts val="0"/>
                        </a:spcBef>
                        <a:spcAft>
                          <a:spcPts val="0"/>
                        </a:spcAft>
                      </a:pPr>
                      <a:r>
                        <a:rPr lang="en-US" sz="1100" b="1" dirty="0">
                          <a:effectLst/>
                        </a:rPr>
                        <a:t>12:20 – 1:25</a:t>
                      </a:r>
                      <a:endParaRPr lang="en-US" sz="900" b="1" dirty="0">
                        <a:effectLst/>
                        <a:latin typeface="Calibri" panose="020F0502020204030204" pitchFamily="34" charset="0"/>
                        <a:ea typeface="Calibri" panose="020F0502020204030204" pitchFamily="34" charset="0"/>
                        <a:cs typeface="Arial" panose="020B0604020202020204" pitchFamily="34" charset="0"/>
                      </a:endParaRPr>
                    </a:p>
                  </a:txBody>
                  <a:tcPr marL="44918" marR="44918"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1000" b="1" dirty="0">
                          <a:effectLst/>
                        </a:rPr>
                        <a:t> </a:t>
                      </a:r>
                      <a:endParaRPr lang="en-US" sz="700" b="1" dirty="0">
                        <a:effectLst/>
                        <a:latin typeface="Calibri" panose="020F0502020204030204" pitchFamily="34" charset="0"/>
                        <a:ea typeface="Calibri" panose="020F0502020204030204" pitchFamily="34" charset="0"/>
                        <a:cs typeface="Arial" panose="020B0604020202020204" pitchFamily="34" charset="0"/>
                      </a:endParaRPr>
                    </a:p>
                  </a:txBody>
                  <a:tcPr marL="44918" marR="44918" marT="0" marB="0">
                    <a:solidFill>
                      <a:schemeClr val="bg2">
                        <a:lumMod val="40000"/>
                        <a:lumOff val="60000"/>
                      </a:schemeClr>
                    </a:solidFill>
                  </a:tcPr>
                </a:tc>
                <a:extLst>
                  <a:ext uri="{0D108BD9-81ED-4DB2-BD59-A6C34878D82A}">
                    <a16:rowId xmlns:a16="http://schemas.microsoft.com/office/drawing/2014/main" val="1603303144"/>
                  </a:ext>
                </a:extLst>
              </a:tr>
              <a:tr h="339924">
                <a:tc>
                  <a:txBody>
                    <a:bodyPr/>
                    <a:lstStyle/>
                    <a:p>
                      <a:pPr marL="0" marR="0" algn="ctr">
                        <a:lnSpc>
                          <a:spcPct val="115000"/>
                        </a:lnSpc>
                        <a:spcBef>
                          <a:spcPts val="0"/>
                        </a:spcBef>
                        <a:spcAft>
                          <a:spcPts val="0"/>
                        </a:spcAft>
                      </a:pPr>
                      <a:r>
                        <a:rPr lang="en-US" sz="700" dirty="0">
                          <a:solidFill>
                            <a:schemeClr val="bg1"/>
                          </a:solidFill>
                          <a:effectLst/>
                        </a:rPr>
                        <a:t> </a:t>
                      </a:r>
                    </a:p>
                    <a:p>
                      <a:pPr marL="0" marR="0" algn="ctr">
                        <a:lnSpc>
                          <a:spcPct val="115000"/>
                        </a:lnSpc>
                        <a:spcBef>
                          <a:spcPts val="0"/>
                        </a:spcBef>
                        <a:spcAft>
                          <a:spcPts val="0"/>
                        </a:spcAft>
                      </a:pPr>
                      <a:r>
                        <a:rPr lang="en-US" sz="1000" dirty="0">
                          <a:solidFill>
                            <a:schemeClr val="bg1"/>
                          </a:solidFill>
                          <a:effectLst/>
                        </a:rPr>
                        <a:t>Break</a:t>
                      </a:r>
                      <a:endParaRPr lang="en-US" sz="7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44918" marR="44918"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900" b="1" dirty="0">
                          <a:effectLst/>
                        </a:rPr>
                        <a:t> </a:t>
                      </a:r>
                    </a:p>
                    <a:p>
                      <a:pPr marL="0" marR="0" algn="ctr">
                        <a:lnSpc>
                          <a:spcPct val="115000"/>
                        </a:lnSpc>
                        <a:spcBef>
                          <a:spcPts val="0"/>
                        </a:spcBef>
                        <a:spcAft>
                          <a:spcPts val="0"/>
                        </a:spcAft>
                      </a:pPr>
                      <a:r>
                        <a:rPr lang="en-US" sz="1100" b="1" dirty="0">
                          <a:effectLst/>
                        </a:rPr>
                        <a:t>1:15 – 1:25</a:t>
                      </a:r>
                      <a:endParaRPr lang="en-US" sz="900" b="1" dirty="0">
                        <a:effectLst/>
                        <a:latin typeface="Calibri" panose="020F0502020204030204" pitchFamily="34" charset="0"/>
                        <a:ea typeface="Calibri" panose="020F0502020204030204" pitchFamily="34" charset="0"/>
                        <a:cs typeface="Arial" panose="020B0604020202020204" pitchFamily="34" charset="0"/>
                      </a:endParaRPr>
                    </a:p>
                  </a:txBody>
                  <a:tcPr marL="44918" marR="44918"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700" b="1" dirty="0">
                          <a:effectLst/>
                        </a:rPr>
                        <a:t> </a:t>
                      </a:r>
                    </a:p>
                    <a:p>
                      <a:pPr marL="0" marR="0" algn="ctr">
                        <a:lnSpc>
                          <a:spcPct val="115000"/>
                        </a:lnSpc>
                        <a:spcBef>
                          <a:spcPts val="0"/>
                        </a:spcBef>
                        <a:spcAft>
                          <a:spcPts val="0"/>
                        </a:spcAft>
                      </a:pPr>
                      <a:r>
                        <a:rPr lang="en-US" sz="1000" b="1" dirty="0">
                          <a:effectLst/>
                        </a:rPr>
                        <a:t>(10 mins)</a:t>
                      </a:r>
                      <a:endParaRPr lang="en-US" sz="700" b="1" dirty="0">
                        <a:effectLst/>
                        <a:latin typeface="Calibri" panose="020F0502020204030204" pitchFamily="34" charset="0"/>
                        <a:ea typeface="Calibri" panose="020F0502020204030204" pitchFamily="34" charset="0"/>
                        <a:cs typeface="Arial" panose="020B0604020202020204" pitchFamily="34" charset="0"/>
                      </a:endParaRPr>
                    </a:p>
                  </a:txBody>
                  <a:tcPr marL="44918" marR="44918" marT="0" marB="0">
                    <a:solidFill>
                      <a:schemeClr val="bg2">
                        <a:lumMod val="40000"/>
                        <a:lumOff val="60000"/>
                      </a:schemeClr>
                    </a:solidFill>
                  </a:tcPr>
                </a:tc>
                <a:extLst>
                  <a:ext uri="{0D108BD9-81ED-4DB2-BD59-A6C34878D82A}">
                    <a16:rowId xmlns:a16="http://schemas.microsoft.com/office/drawing/2014/main" val="54912053"/>
                  </a:ext>
                </a:extLst>
              </a:tr>
              <a:tr h="896676">
                <a:tc>
                  <a:txBody>
                    <a:bodyPr/>
                    <a:lstStyle/>
                    <a:p>
                      <a:pPr marL="0" marR="0" algn="ctr">
                        <a:lnSpc>
                          <a:spcPct val="115000"/>
                        </a:lnSpc>
                        <a:spcBef>
                          <a:spcPts val="0"/>
                        </a:spcBef>
                        <a:spcAft>
                          <a:spcPts val="0"/>
                        </a:spcAft>
                      </a:pPr>
                      <a:r>
                        <a:rPr lang="en-US" sz="1000" dirty="0">
                          <a:solidFill>
                            <a:schemeClr val="bg1"/>
                          </a:solidFill>
                          <a:effectLst/>
                        </a:rPr>
                        <a:t> </a:t>
                      </a:r>
                      <a:endParaRPr lang="en-US" sz="700" dirty="0">
                        <a:solidFill>
                          <a:schemeClr val="bg1"/>
                        </a:solidFill>
                        <a:effectLst/>
                      </a:endParaRPr>
                    </a:p>
                    <a:p>
                      <a:pPr marL="0" marR="0" algn="ctr">
                        <a:lnSpc>
                          <a:spcPct val="115000"/>
                        </a:lnSpc>
                        <a:spcBef>
                          <a:spcPts val="0"/>
                        </a:spcBef>
                        <a:spcAft>
                          <a:spcPts val="0"/>
                        </a:spcAft>
                      </a:pPr>
                      <a:r>
                        <a:rPr lang="en-US" sz="1000" dirty="0">
                          <a:solidFill>
                            <a:schemeClr val="bg1"/>
                          </a:solidFill>
                          <a:effectLst/>
                        </a:rPr>
                        <a:t>B/D</a:t>
                      </a:r>
                      <a:endParaRPr lang="en-US" sz="7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44918" marR="44918"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1100" b="1" dirty="0">
                          <a:effectLst/>
                        </a:rPr>
                        <a:t> </a:t>
                      </a:r>
                      <a:endParaRPr lang="en-US" sz="900" b="1" dirty="0">
                        <a:effectLst/>
                      </a:endParaRPr>
                    </a:p>
                    <a:p>
                      <a:pPr marL="0" marR="0" algn="ctr">
                        <a:lnSpc>
                          <a:spcPct val="115000"/>
                        </a:lnSpc>
                        <a:spcBef>
                          <a:spcPts val="0"/>
                        </a:spcBef>
                        <a:spcAft>
                          <a:spcPts val="0"/>
                        </a:spcAft>
                      </a:pPr>
                      <a:r>
                        <a:rPr lang="en-US" sz="1100" b="1" dirty="0">
                          <a:effectLst/>
                        </a:rPr>
                        <a:t>1:25 – 3:05</a:t>
                      </a:r>
                      <a:endParaRPr lang="en-US" sz="900" b="1" dirty="0">
                        <a:effectLst/>
                      </a:endParaRPr>
                    </a:p>
                    <a:p>
                      <a:pPr marL="0" marR="0" algn="ctr">
                        <a:lnSpc>
                          <a:spcPct val="115000"/>
                        </a:lnSpc>
                        <a:spcBef>
                          <a:spcPts val="0"/>
                        </a:spcBef>
                        <a:spcAft>
                          <a:spcPts val="0"/>
                        </a:spcAft>
                      </a:pPr>
                      <a:r>
                        <a:rPr lang="en-US" sz="1100" b="1" dirty="0">
                          <a:effectLst/>
                        </a:rPr>
                        <a:t> </a:t>
                      </a:r>
                    </a:p>
                    <a:p>
                      <a:pPr marL="0" marR="0" algn="ctr">
                        <a:lnSpc>
                          <a:spcPct val="115000"/>
                        </a:lnSpc>
                        <a:spcBef>
                          <a:spcPts val="0"/>
                        </a:spcBef>
                        <a:spcAft>
                          <a:spcPts val="0"/>
                        </a:spcAft>
                      </a:pPr>
                      <a:r>
                        <a:rPr lang="en-US" sz="1100" b="1" dirty="0">
                          <a:effectLst/>
                        </a:rPr>
                        <a:t>Flex Time: 2:20-3:05</a:t>
                      </a:r>
                      <a:endParaRPr lang="en-US" sz="900" b="1" dirty="0">
                        <a:effectLst/>
                        <a:latin typeface="Calibri" panose="020F0502020204030204" pitchFamily="34" charset="0"/>
                        <a:ea typeface="Calibri" panose="020F0502020204030204" pitchFamily="34" charset="0"/>
                        <a:cs typeface="Arial" panose="020B0604020202020204" pitchFamily="34" charset="0"/>
                      </a:endParaRPr>
                    </a:p>
                  </a:txBody>
                  <a:tcPr marL="44918" marR="44918" marT="0" marB="0">
                    <a:solidFill>
                      <a:schemeClr val="bg2">
                        <a:lumMod val="40000"/>
                        <a:lumOff val="60000"/>
                      </a:schemeClr>
                    </a:solidFill>
                  </a:tcPr>
                </a:tc>
                <a:tc>
                  <a:txBody>
                    <a:bodyPr/>
                    <a:lstStyle/>
                    <a:p>
                      <a:pPr marL="0" marR="0" algn="ctr">
                        <a:lnSpc>
                          <a:spcPct val="115000"/>
                        </a:lnSpc>
                        <a:spcBef>
                          <a:spcPts val="0"/>
                        </a:spcBef>
                        <a:spcAft>
                          <a:spcPts val="0"/>
                        </a:spcAft>
                      </a:pPr>
                      <a:r>
                        <a:rPr lang="en-US" sz="1000" b="1" dirty="0">
                          <a:effectLst/>
                        </a:rPr>
                        <a:t> </a:t>
                      </a:r>
                      <a:endParaRPr lang="en-US" sz="700" b="1" dirty="0">
                        <a:effectLst/>
                      </a:endParaRPr>
                    </a:p>
                  </a:txBody>
                  <a:tcPr marL="44918" marR="44918" marT="0" marB="0">
                    <a:solidFill>
                      <a:schemeClr val="bg2">
                        <a:lumMod val="40000"/>
                        <a:lumOff val="60000"/>
                      </a:schemeClr>
                    </a:solidFill>
                  </a:tcPr>
                </a:tc>
                <a:extLst>
                  <a:ext uri="{0D108BD9-81ED-4DB2-BD59-A6C34878D82A}">
                    <a16:rowId xmlns:a16="http://schemas.microsoft.com/office/drawing/2014/main" val="299379843"/>
                  </a:ext>
                </a:extLst>
              </a:tr>
            </a:tbl>
          </a:graphicData>
        </a:graphic>
      </p:graphicFrame>
    </p:spTree>
    <p:extLst>
      <p:ext uri="{BB962C8B-B14F-4D97-AF65-F5344CB8AC3E}">
        <p14:creationId xmlns:p14="http://schemas.microsoft.com/office/powerpoint/2010/main" val="3857523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12" name="Freeform: Shape 11">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A361F38-9B1E-4360-A1A2-DCA3D55D836D}"/>
              </a:ext>
            </a:extLst>
          </p:cNvPr>
          <p:cNvSpPr>
            <a:spLocks noGrp="1"/>
          </p:cNvSpPr>
          <p:nvPr>
            <p:ph type="title"/>
          </p:nvPr>
        </p:nvSpPr>
        <p:spPr>
          <a:xfrm>
            <a:off x="653143" y="1645920"/>
            <a:ext cx="3522879" cy="4470821"/>
          </a:xfrm>
        </p:spPr>
        <p:txBody>
          <a:bodyPr>
            <a:normAutofit/>
          </a:bodyPr>
          <a:lstStyle/>
          <a:p>
            <a:pPr algn="r"/>
            <a:r>
              <a:rPr lang="en-US">
                <a:solidFill>
                  <a:srgbClr val="FFFFFF"/>
                </a:solidFill>
              </a:rPr>
              <a:t>Information from the Counsellors</a:t>
            </a:r>
          </a:p>
        </p:txBody>
      </p:sp>
      <p:sp>
        <p:nvSpPr>
          <p:cNvPr id="3" name="Content Placeholder 2">
            <a:extLst>
              <a:ext uri="{FF2B5EF4-FFF2-40B4-BE49-F238E27FC236}">
                <a16:creationId xmlns:a16="http://schemas.microsoft.com/office/drawing/2014/main" id="{B5C1078E-2983-4C92-B067-30CBEC69F841}"/>
              </a:ext>
            </a:extLst>
          </p:cNvPr>
          <p:cNvSpPr>
            <a:spLocks noGrp="1"/>
          </p:cNvSpPr>
          <p:nvPr>
            <p:ph idx="1"/>
          </p:nvPr>
        </p:nvSpPr>
        <p:spPr>
          <a:xfrm>
            <a:off x="5204109" y="1143000"/>
            <a:ext cx="6748405" cy="5640355"/>
          </a:xfrm>
        </p:spPr>
        <p:txBody>
          <a:bodyPr vert="horz" lIns="91440" tIns="45720" rIns="91440" bIns="45720" rtlCol="0">
            <a:normAutofit lnSpcReduction="10000"/>
          </a:bodyPr>
          <a:lstStyle/>
          <a:p>
            <a:pPr marL="0">
              <a:lnSpc>
                <a:spcPct val="90000"/>
              </a:lnSpc>
              <a:spcBef>
                <a:spcPts val="0"/>
              </a:spcBef>
            </a:pPr>
            <a:r>
              <a:rPr lang="en-US" dirty="0">
                <a:effectLst/>
                <a:latin typeface="Calibri"/>
                <a:ea typeface="Calibri" panose="020F0502020204030204" pitchFamily="34" charset="0"/>
                <a:cs typeface="Calibri"/>
              </a:rPr>
              <a:t>Course change requests can be submitted by email, Teams or by appointment.  To make an appointment please email your counsellor. </a:t>
            </a:r>
            <a:r>
              <a:rPr lang="en-US" dirty="0">
                <a:latin typeface="Calibri"/>
                <a:ea typeface="Calibri" panose="020F0502020204030204" pitchFamily="34" charset="0"/>
                <a:cs typeface="Calibri"/>
              </a:rPr>
              <a:t> </a:t>
            </a:r>
            <a:endParaRPr lang="en-US" dirty="0">
              <a:effectLst/>
              <a:latin typeface="Calibri" panose="020F0502020204030204" pitchFamily="34" charset="0"/>
              <a:ea typeface="Calibri" panose="020F0502020204030204" pitchFamily="34" charset="0"/>
            </a:endParaRPr>
          </a:p>
          <a:p>
            <a:pPr marL="0" marR="0">
              <a:lnSpc>
                <a:spcPct val="90000"/>
              </a:lnSpc>
              <a:spcBef>
                <a:spcPts val="0"/>
              </a:spcBef>
              <a:spcAft>
                <a:spcPts val="0"/>
              </a:spcAft>
            </a:pPr>
            <a:endParaRPr lang="en-US" dirty="0">
              <a:effectLst/>
              <a:latin typeface="Calibri" panose="020F0502020204030204" pitchFamily="34" charset="0"/>
              <a:ea typeface="Calibri" panose="020F0502020204030204" pitchFamily="34" charset="0"/>
            </a:endParaRPr>
          </a:p>
          <a:p>
            <a:pPr marL="0" indent="0">
              <a:lnSpc>
                <a:spcPct val="90000"/>
              </a:lnSpc>
              <a:spcBef>
                <a:spcPts val="0"/>
              </a:spcBef>
              <a:buNone/>
            </a:pPr>
            <a:r>
              <a:rPr lang="en-US" dirty="0">
                <a:effectLst/>
                <a:latin typeface="Calibri"/>
                <a:ea typeface="Calibri" panose="020F0502020204030204" pitchFamily="34" charset="0"/>
                <a:cs typeface="Calibri"/>
              </a:rPr>
              <a:t>Divided by your last name:</a:t>
            </a:r>
            <a:r>
              <a:rPr lang="en-US" dirty="0">
                <a:latin typeface="Calibri"/>
                <a:ea typeface="Calibri" panose="020F0502020204030204" pitchFamily="34" charset="0"/>
                <a:cs typeface="Calibri"/>
              </a:rPr>
              <a:t> </a:t>
            </a:r>
            <a:endParaRPr lang="en-US" dirty="0">
              <a:effectLst/>
              <a:latin typeface="Calibri" panose="020F0502020204030204" pitchFamily="34" charset="0"/>
              <a:ea typeface="Calibri" panose="020F0502020204030204" pitchFamily="34" charset="0"/>
              <a:cs typeface="Calibri"/>
            </a:endParaRPr>
          </a:p>
          <a:p>
            <a:pPr marL="0" indent="0">
              <a:lnSpc>
                <a:spcPct val="90000"/>
              </a:lnSpc>
              <a:spcBef>
                <a:spcPts val="0"/>
              </a:spcBef>
              <a:buNone/>
            </a:pPr>
            <a:r>
              <a:rPr lang="en-US" dirty="0">
                <a:effectLst/>
                <a:latin typeface="Calibri"/>
                <a:ea typeface="Calibri" panose="020F0502020204030204" pitchFamily="34" charset="0"/>
                <a:cs typeface="Calibri"/>
              </a:rPr>
              <a:t>A-K </a:t>
            </a:r>
            <a:r>
              <a:rPr lang="en-US" dirty="0">
                <a:latin typeface="Calibri"/>
                <a:ea typeface="Calibri" panose="020F0502020204030204" pitchFamily="34" charset="0"/>
                <a:cs typeface="Calibri"/>
              </a:rPr>
              <a:t>  </a:t>
            </a:r>
            <a:r>
              <a:rPr lang="en-US" dirty="0">
                <a:effectLst/>
                <a:latin typeface="Calibri"/>
                <a:ea typeface="Calibri" panose="020F0502020204030204" pitchFamily="34" charset="0"/>
                <a:cs typeface="Calibri"/>
              </a:rPr>
              <a:t>-	Ms. Noren </a:t>
            </a:r>
          </a:p>
          <a:p>
            <a:pPr marL="0" indent="0">
              <a:lnSpc>
                <a:spcPct val="90000"/>
              </a:lnSpc>
              <a:spcBef>
                <a:spcPts val="0"/>
              </a:spcBef>
              <a:buNone/>
            </a:pPr>
            <a:r>
              <a:rPr lang="en-US" dirty="0">
                <a:effectLst/>
                <a:latin typeface="Calibri"/>
                <a:ea typeface="Calibri" panose="020F0502020204030204" pitchFamily="34" charset="0"/>
                <a:cs typeface="Calibri"/>
              </a:rPr>
              <a:t>L-Z</a:t>
            </a:r>
            <a:r>
              <a:rPr lang="en-US" dirty="0">
                <a:latin typeface="Calibri"/>
                <a:ea typeface="Calibri" panose="020F0502020204030204" pitchFamily="34" charset="0"/>
                <a:cs typeface="Calibri"/>
              </a:rPr>
              <a:t>   </a:t>
            </a:r>
            <a:r>
              <a:rPr lang="en-US" dirty="0">
                <a:effectLst/>
                <a:latin typeface="Calibri"/>
                <a:ea typeface="Calibri" panose="020F0502020204030204" pitchFamily="34" charset="0"/>
                <a:cs typeface="Calibri"/>
              </a:rPr>
              <a:t> - 	Mr. </a:t>
            </a:r>
            <a:r>
              <a:rPr lang="en-US" dirty="0">
                <a:latin typeface="Calibri"/>
                <a:ea typeface="Calibri" panose="020F0502020204030204" pitchFamily="34" charset="0"/>
                <a:cs typeface="Calibri"/>
              </a:rPr>
              <a:t>Chenard</a:t>
            </a:r>
            <a:endParaRPr lang="en-US" dirty="0">
              <a:effectLst/>
              <a:latin typeface="Calibri"/>
              <a:ea typeface="Calibri" panose="020F0502020204030204" pitchFamily="34" charset="0"/>
              <a:cs typeface="Calibri"/>
            </a:endParaRPr>
          </a:p>
          <a:p>
            <a:pPr marL="0" indent="0">
              <a:lnSpc>
                <a:spcPct val="90000"/>
              </a:lnSpc>
              <a:spcBef>
                <a:spcPts val="0"/>
              </a:spcBef>
              <a:buNone/>
            </a:pPr>
            <a:endParaRPr lang="en-US" dirty="0">
              <a:effectLst/>
              <a:latin typeface="Calibri" panose="020F0502020204030204" pitchFamily="34" charset="0"/>
              <a:ea typeface="Calibri" panose="020F0502020204030204" pitchFamily="34" charset="0"/>
            </a:endParaRPr>
          </a:p>
          <a:p>
            <a:pPr marL="0" marR="0">
              <a:lnSpc>
                <a:spcPct val="90000"/>
              </a:lnSpc>
              <a:spcBef>
                <a:spcPts val="0"/>
              </a:spcBef>
              <a:spcAft>
                <a:spcPts val="0"/>
              </a:spcAft>
            </a:pPr>
            <a:r>
              <a:rPr lang="en-US" dirty="0">
                <a:effectLst/>
                <a:latin typeface="Calibri"/>
                <a:ea typeface="Calibri" panose="020F0502020204030204" pitchFamily="34" charset="0"/>
                <a:cs typeface="Calibri"/>
              </a:rPr>
              <a:t>All students are expected to have a full course load at Timberline.  Students in grade 12 will be considered for a study block after reviewing their graduation program with a school counsellor.  </a:t>
            </a:r>
          </a:p>
          <a:p>
            <a:pPr marL="0" marR="0">
              <a:lnSpc>
                <a:spcPct val="90000"/>
              </a:lnSpc>
              <a:spcBef>
                <a:spcPts val="0"/>
              </a:spcBef>
              <a:spcAft>
                <a:spcPts val="0"/>
              </a:spcAft>
            </a:pPr>
            <a:endParaRPr lang="en-US" dirty="0">
              <a:latin typeface="Calibri"/>
              <a:ea typeface="Calibri" panose="020F0502020204030204" pitchFamily="34" charset="0"/>
              <a:cs typeface="Calibri"/>
            </a:endParaRPr>
          </a:p>
          <a:p>
            <a:pPr marL="0" marR="0">
              <a:lnSpc>
                <a:spcPct val="90000"/>
              </a:lnSpc>
              <a:spcBef>
                <a:spcPts val="0"/>
              </a:spcBef>
              <a:spcAft>
                <a:spcPts val="0"/>
              </a:spcAft>
            </a:pPr>
            <a:r>
              <a:rPr lang="en-US" dirty="0">
                <a:effectLst/>
                <a:latin typeface="Calibri"/>
                <a:ea typeface="Calibri" panose="020F0502020204030204" pitchFamily="34" charset="0"/>
                <a:cs typeface="Calibri"/>
              </a:rPr>
              <a:t>Students who need to see a counsellor about other matters can also book an appointment by email, use Teams, or see the Admin assistant at the counselling window.</a:t>
            </a:r>
          </a:p>
          <a:p>
            <a:pPr marL="0" marR="0" indent="0">
              <a:lnSpc>
                <a:spcPct val="90000"/>
              </a:lnSpc>
              <a:spcBef>
                <a:spcPts val="0"/>
              </a:spcBef>
              <a:spcAft>
                <a:spcPts val="0"/>
              </a:spcAft>
              <a:buNone/>
            </a:pPr>
            <a:endParaRPr lang="en-US" dirty="0">
              <a:effectLst/>
              <a:latin typeface="Calibri" panose="020F0502020204030204" pitchFamily="34" charset="0"/>
              <a:ea typeface="Calibri" panose="020F0502020204030204" pitchFamily="34" charset="0"/>
            </a:endParaRPr>
          </a:p>
          <a:p>
            <a:pPr marL="0" marR="0">
              <a:lnSpc>
                <a:spcPct val="90000"/>
              </a:lnSpc>
              <a:spcBef>
                <a:spcPts val="0"/>
              </a:spcBef>
              <a:spcAft>
                <a:spcPts val="0"/>
              </a:spcAft>
            </a:pPr>
            <a:r>
              <a:rPr lang="en-US" dirty="0">
                <a:effectLst/>
                <a:latin typeface="Calibri"/>
                <a:ea typeface="Calibri" panose="020F0502020204030204" pitchFamily="34" charset="0"/>
                <a:cs typeface="Calibri"/>
              </a:rPr>
              <a:t>If you have an emergency that requires immediate counselling support please come to the counselling office wait at the door until someone can help you.  COURSE CHANGES ARE NOT AN EMERGENCY.</a:t>
            </a:r>
          </a:p>
          <a:p>
            <a:pPr marL="0" marR="0" indent="0">
              <a:lnSpc>
                <a:spcPct val="90000"/>
              </a:lnSpc>
              <a:spcBef>
                <a:spcPts val="0"/>
              </a:spcBef>
              <a:spcAft>
                <a:spcPts val="0"/>
              </a:spcAft>
              <a:buNone/>
            </a:pPr>
            <a:endParaRPr lang="en-US" dirty="0">
              <a:effectLst/>
              <a:latin typeface="Calibri" panose="020F0502020204030204" pitchFamily="34" charset="0"/>
              <a:ea typeface="Calibri" panose="020F0502020204030204" pitchFamily="34" charset="0"/>
            </a:endParaRPr>
          </a:p>
          <a:p>
            <a:pPr>
              <a:lnSpc>
                <a:spcPct val="90000"/>
              </a:lnSpc>
            </a:pPr>
            <a:endParaRPr lang="en-US" sz="1600" dirty="0"/>
          </a:p>
        </p:txBody>
      </p:sp>
    </p:spTree>
    <p:extLst>
      <p:ext uri="{BB962C8B-B14F-4D97-AF65-F5344CB8AC3E}">
        <p14:creationId xmlns:p14="http://schemas.microsoft.com/office/powerpoint/2010/main" val="2287987264"/>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65ec8ca-3f35-4ba2-a85f-caf5fc8fcd5f">
      <UserInfo>
        <DisplayName>SharingLinks.5df78ba1-47c4-4dbc-878b-e0fc401dfad9.OrganizationEdit.ab7e335a-9b58-4ec1-9fe6-2ebd8efb19a3</DisplayName>
        <AccountId>26</AccountId>
        <AccountType/>
      </UserInfo>
      <UserInfo>
        <DisplayName>Laird Ruehlen</DisplayName>
        <AccountId>12</AccountId>
        <AccountType/>
      </UserInfo>
      <UserInfo>
        <DisplayName>Megara McCormick</DisplayName>
        <AccountId>60</AccountId>
        <AccountType/>
      </UserInfo>
      <UserInfo>
        <DisplayName>Lisa Rivard</DisplayName>
        <AccountId>15</AccountId>
        <AccountType/>
      </UserInfo>
    </SharedWithUsers>
    <lcf76f155ced4ddcb4097134ff3c332f xmlns="775cb2a0-6c74-418c-81c6-dce4d3195460">
      <Terms xmlns="http://schemas.microsoft.com/office/infopath/2007/PartnerControls"/>
    </lcf76f155ced4ddcb4097134ff3c332f>
    <TaxCatchAll xmlns="465ec8ca-3f35-4ba2-a85f-caf5fc8fcd5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521ADE7CE8ADB4389BD14F0EA2306F5" ma:contentTypeVersion="15" ma:contentTypeDescription="Create a new document." ma:contentTypeScope="" ma:versionID="80beae592cf8af41735c8e3a97c1b67d">
  <xsd:schema xmlns:xsd="http://www.w3.org/2001/XMLSchema" xmlns:xs="http://www.w3.org/2001/XMLSchema" xmlns:p="http://schemas.microsoft.com/office/2006/metadata/properties" xmlns:ns2="775cb2a0-6c74-418c-81c6-dce4d3195460" xmlns:ns3="465ec8ca-3f35-4ba2-a85f-caf5fc8fcd5f" targetNamespace="http://schemas.microsoft.com/office/2006/metadata/properties" ma:root="true" ma:fieldsID="3a15fd4b343c2e65344e6e7c764dd2d3" ns2:_="" ns3:_="">
    <xsd:import namespace="775cb2a0-6c74-418c-81c6-dce4d3195460"/>
    <xsd:import namespace="465ec8ca-3f35-4ba2-a85f-caf5fc8fcd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5cb2a0-6c74-418c-81c6-dce4d31954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18eac88-128d-4e9e-964f-e2ad1bcbd41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5ec8ca-3f35-4ba2-a85f-caf5fc8fcd5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8dbc94a-e9c4-456d-bb84-a76e2f0ecc8a}" ma:internalName="TaxCatchAll" ma:showField="CatchAllData" ma:web="465ec8ca-3f35-4ba2-a85f-caf5fc8fcd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FCD5DE-E194-4B5D-83F7-7657BE6BB96D}">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purl.org/dc/terms/"/>
    <ds:schemaRef ds:uri="465ec8ca-3f35-4ba2-a85f-caf5fc8fcd5f"/>
    <ds:schemaRef ds:uri="775cb2a0-6c74-418c-81c6-dce4d3195460"/>
    <ds:schemaRef ds:uri="http://www.w3.org/XML/1998/namespace"/>
  </ds:schemaRefs>
</ds:datastoreItem>
</file>

<file path=customXml/itemProps2.xml><?xml version="1.0" encoding="utf-8"?>
<ds:datastoreItem xmlns:ds="http://schemas.openxmlformats.org/officeDocument/2006/customXml" ds:itemID="{F7EEA730-7AD7-46AD-9D34-4B76EBC98FC0}">
  <ds:schemaRefs>
    <ds:schemaRef ds:uri="http://schemas.microsoft.com/sharepoint/v3/contenttype/forms"/>
  </ds:schemaRefs>
</ds:datastoreItem>
</file>

<file path=customXml/itemProps3.xml><?xml version="1.0" encoding="utf-8"?>
<ds:datastoreItem xmlns:ds="http://schemas.openxmlformats.org/officeDocument/2006/customXml" ds:itemID="{0A341AAE-B817-485B-8207-CDB8F03707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5cb2a0-6c74-418c-81c6-dce4d3195460"/>
    <ds:schemaRef ds:uri="465ec8ca-3f35-4ba2-a85f-caf5fc8fcd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c39a3a9-82d4-4858-8ea4-5f9ae56f5386}" enabled="0" method="" siteId="{3c39a3a9-82d4-4858-8ea4-5f9ae56f5386}" removed="1"/>
</clbl:labelList>
</file>

<file path=docProps/app.xml><?xml version="1.0" encoding="utf-8"?>
<Properties xmlns="http://schemas.openxmlformats.org/officeDocument/2006/extended-properties" xmlns:vt="http://schemas.openxmlformats.org/officeDocument/2006/docPropsVTypes">
  <TotalTime>3186</TotalTime>
  <Words>1364</Words>
  <Application>Microsoft Office PowerPoint</Application>
  <PresentationFormat>Widescreen</PresentationFormat>
  <Paragraphs>200</Paragraphs>
  <Slides>15</Slides>
  <Notes>1</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Ion</vt:lpstr>
      <vt:lpstr>Welcome (or Welcome Back) to Timberline Secondary!!</vt:lpstr>
      <vt:lpstr>School Staff and Support Services</vt:lpstr>
      <vt:lpstr>Hallways &amp; Washrooms</vt:lpstr>
      <vt:lpstr>Learning Commons &amp; Gym </vt:lpstr>
      <vt:lpstr>FOOD</vt:lpstr>
      <vt:lpstr>Extra Curricular Activities</vt:lpstr>
      <vt:lpstr>TIMBERLINE ATHLETICS “The Power is in the Pack”</vt:lpstr>
      <vt:lpstr>         Block Schedules</vt:lpstr>
      <vt:lpstr>Information from the Counsellors</vt:lpstr>
      <vt:lpstr>You will get to know Ms. McCormick and Ms fennell very well!    they…   …Teach the year long Career Life Connections 12 Course –  you need to be on Teams to access this course! Download the App asap    you need this course for graduation even though it is outside of your timetable       …also coordinate the Graduation Activities     More info to come at a Grad assembly in a few weeks. </vt:lpstr>
      <vt:lpstr>Conduct  Remember - Our School Community…  </vt:lpstr>
      <vt:lpstr>Code of Conduct</vt:lpstr>
      <vt:lpstr>Code of Conduct</vt:lpstr>
      <vt:lpstr>Code of Conduct Personal Electronic Devices</vt:lpstr>
      <vt:lpstr>Questions or Comments? Connect with your teacher, counsellor or an Administrator. Thanks for your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Back (or Welcome) to Timberline Secondary</dc:title>
  <dc:creator>Christine Middleton</dc:creator>
  <cp:lastModifiedBy>Laird Ruehlen</cp:lastModifiedBy>
  <cp:revision>18</cp:revision>
  <cp:lastPrinted>2025-08-29T19:09:47Z</cp:lastPrinted>
  <dcterms:created xsi:type="dcterms:W3CDTF">2020-09-08T21:51:38Z</dcterms:created>
  <dcterms:modified xsi:type="dcterms:W3CDTF">2025-09-05T20:08:21Z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0x010100C521ADE7CE8ADB4389BD14F0EA2306F5</vt:lpwstr>
  </property>
  <property fmtid="{D5CDD505-2E9C-101B-9397-08002B2CF9AE}" pid="3" name="MediaServiceImageTags">
    <vt:lpwstr/>
  </property>
</Properties>
</file>