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20"/>
  </p:notesMasterIdLst>
  <p:sldIdLst>
    <p:sldId id="256" r:id="rId5"/>
    <p:sldId id="261" r:id="rId6"/>
    <p:sldId id="282" r:id="rId7"/>
    <p:sldId id="271" r:id="rId8"/>
    <p:sldId id="268" r:id="rId9"/>
    <p:sldId id="269" r:id="rId10"/>
    <p:sldId id="265" r:id="rId11"/>
    <p:sldId id="275" r:id="rId12"/>
    <p:sldId id="280" r:id="rId13"/>
    <p:sldId id="263" r:id="rId14"/>
    <p:sldId id="279" r:id="rId15"/>
    <p:sldId id="272" r:id="rId16"/>
    <p:sldId id="281" r:id="rId17"/>
    <p:sldId id="274" r:id="rId18"/>
    <p:sldId id="283" r:id="rId1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66872C-F786-4AEE-B9AE-E81BBE37BF2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F21D4EE-833F-43FC-9AB6-8775979726B8}">
      <dgm:prSet/>
      <dgm:spPr/>
      <dgm:t>
        <a:bodyPr/>
        <a:lstStyle/>
        <a:p>
          <a:r>
            <a:rPr lang="en-US"/>
            <a:t>Jr. Boys’ Volleyball</a:t>
          </a:r>
        </a:p>
      </dgm:t>
    </dgm:pt>
    <dgm:pt modelId="{0806A99A-87E8-4221-9F52-4F4417B91349}" type="parTrans" cxnId="{4BC5C6DD-9231-4455-9676-A38EBBA67431}">
      <dgm:prSet/>
      <dgm:spPr/>
      <dgm:t>
        <a:bodyPr/>
        <a:lstStyle/>
        <a:p>
          <a:endParaRPr lang="en-US"/>
        </a:p>
      </dgm:t>
    </dgm:pt>
    <dgm:pt modelId="{D2536A3A-644F-4FAD-9FA7-DA9CE37DC666}" type="sibTrans" cxnId="{4BC5C6DD-9231-4455-9676-A38EBBA67431}">
      <dgm:prSet/>
      <dgm:spPr/>
      <dgm:t>
        <a:bodyPr/>
        <a:lstStyle/>
        <a:p>
          <a:endParaRPr lang="en-US"/>
        </a:p>
      </dgm:t>
    </dgm:pt>
    <dgm:pt modelId="{0BABE3EA-A0B8-4A71-9E9F-F61965CA345E}">
      <dgm:prSet/>
      <dgm:spPr/>
      <dgm:t>
        <a:bodyPr/>
        <a:lstStyle/>
        <a:p>
          <a:r>
            <a:rPr lang="en-US"/>
            <a:t>Sr. Boys’ Volleyball</a:t>
          </a:r>
        </a:p>
      </dgm:t>
    </dgm:pt>
    <dgm:pt modelId="{D4B105C7-A860-4754-A2AE-B0A5BA8D4300}" type="parTrans" cxnId="{795EC7C1-6AD3-431C-AFDD-960CB5386F24}">
      <dgm:prSet/>
      <dgm:spPr/>
      <dgm:t>
        <a:bodyPr/>
        <a:lstStyle/>
        <a:p>
          <a:endParaRPr lang="en-US"/>
        </a:p>
      </dgm:t>
    </dgm:pt>
    <dgm:pt modelId="{8FA7F7F4-6A74-442E-B776-F6B327A560FF}" type="sibTrans" cxnId="{795EC7C1-6AD3-431C-AFDD-960CB5386F24}">
      <dgm:prSet/>
      <dgm:spPr/>
      <dgm:t>
        <a:bodyPr/>
        <a:lstStyle/>
        <a:p>
          <a:endParaRPr lang="en-US"/>
        </a:p>
      </dgm:t>
    </dgm:pt>
    <dgm:pt modelId="{47D06EC3-3617-463F-904E-BE2163F41E14}">
      <dgm:prSet/>
      <dgm:spPr/>
      <dgm:t>
        <a:bodyPr/>
        <a:lstStyle/>
        <a:p>
          <a:r>
            <a:rPr lang="en-US"/>
            <a:t>Jr. Girls’ Volleyball</a:t>
          </a:r>
        </a:p>
      </dgm:t>
    </dgm:pt>
    <dgm:pt modelId="{9FA9CF3B-AA0C-41B6-90A6-739C6546C08E}" type="parTrans" cxnId="{B3E72733-C158-4941-B7D7-C0B08D667320}">
      <dgm:prSet/>
      <dgm:spPr/>
      <dgm:t>
        <a:bodyPr/>
        <a:lstStyle/>
        <a:p>
          <a:endParaRPr lang="en-US"/>
        </a:p>
      </dgm:t>
    </dgm:pt>
    <dgm:pt modelId="{4F95FCFC-387C-4F46-8EE6-46425EB2CABB}" type="sibTrans" cxnId="{B3E72733-C158-4941-B7D7-C0B08D667320}">
      <dgm:prSet/>
      <dgm:spPr/>
      <dgm:t>
        <a:bodyPr/>
        <a:lstStyle/>
        <a:p>
          <a:endParaRPr lang="en-US"/>
        </a:p>
      </dgm:t>
    </dgm:pt>
    <dgm:pt modelId="{C8C8262A-657D-4043-A24E-25EDB41AE247}">
      <dgm:prSet/>
      <dgm:spPr/>
      <dgm:t>
        <a:bodyPr/>
        <a:lstStyle/>
        <a:p>
          <a:r>
            <a:rPr lang="en-US"/>
            <a:t>Sr. Girls’ Volleyball</a:t>
          </a:r>
        </a:p>
      </dgm:t>
    </dgm:pt>
    <dgm:pt modelId="{DC19ED4D-B4BC-412B-A2D8-1B7E5260A3BA}" type="parTrans" cxnId="{0739289B-A7C6-4C11-B988-79A901FC47C1}">
      <dgm:prSet/>
      <dgm:spPr/>
      <dgm:t>
        <a:bodyPr/>
        <a:lstStyle/>
        <a:p>
          <a:endParaRPr lang="en-US"/>
        </a:p>
      </dgm:t>
    </dgm:pt>
    <dgm:pt modelId="{301C705F-2C01-4019-83C7-754F4979715C}" type="sibTrans" cxnId="{0739289B-A7C6-4C11-B988-79A901FC47C1}">
      <dgm:prSet/>
      <dgm:spPr/>
      <dgm:t>
        <a:bodyPr/>
        <a:lstStyle/>
        <a:p>
          <a:endParaRPr lang="en-US"/>
        </a:p>
      </dgm:t>
    </dgm:pt>
    <dgm:pt modelId="{B7E7406E-FBE1-4EEB-A704-0B1D2ACD8659}">
      <dgm:prSet/>
      <dgm:spPr/>
      <dgm:t>
        <a:bodyPr/>
        <a:lstStyle/>
        <a:p>
          <a:r>
            <a:rPr lang="en-US"/>
            <a:t>Boys’ Soccer</a:t>
          </a:r>
        </a:p>
      </dgm:t>
    </dgm:pt>
    <dgm:pt modelId="{3A46B418-388D-444B-B68C-116C413A9DF0}" type="parTrans" cxnId="{AD350596-2A9E-41C2-82DE-8672F311C18D}">
      <dgm:prSet/>
      <dgm:spPr/>
      <dgm:t>
        <a:bodyPr/>
        <a:lstStyle/>
        <a:p>
          <a:endParaRPr lang="en-US"/>
        </a:p>
      </dgm:t>
    </dgm:pt>
    <dgm:pt modelId="{D73D301B-BF27-4F91-A636-D2F24AC9CE58}" type="sibTrans" cxnId="{AD350596-2A9E-41C2-82DE-8672F311C18D}">
      <dgm:prSet/>
      <dgm:spPr/>
      <dgm:t>
        <a:bodyPr/>
        <a:lstStyle/>
        <a:p>
          <a:endParaRPr lang="en-US"/>
        </a:p>
      </dgm:t>
    </dgm:pt>
    <dgm:pt modelId="{FA8324AF-E3EC-41F6-B38F-2337AD88425C}">
      <dgm:prSet/>
      <dgm:spPr/>
      <dgm:t>
        <a:bodyPr/>
        <a:lstStyle/>
        <a:p>
          <a:r>
            <a:rPr lang="en-US"/>
            <a:t>Cross country</a:t>
          </a:r>
        </a:p>
      </dgm:t>
    </dgm:pt>
    <dgm:pt modelId="{F612AE15-9307-493C-8FED-BDF0408FA8D4}" type="parTrans" cxnId="{F4B0C056-F274-494E-ABBF-00543A64C371}">
      <dgm:prSet/>
      <dgm:spPr/>
      <dgm:t>
        <a:bodyPr/>
        <a:lstStyle/>
        <a:p>
          <a:endParaRPr lang="en-US"/>
        </a:p>
      </dgm:t>
    </dgm:pt>
    <dgm:pt modelId="{A30EFD1F-72A1-4F21-8EE6-93B83EC34CBB}" type="sibTrans" cxnId="{F4B0C056-F274-494E-ABBF-00543A64C371}">
      <dgm:prSet/>
      <dgm:spPr/>
      <dgm:t>
        <a:bodyPr/>
        <a:lstStyle/>
        <a:p>
          <a:endParaRPr lang="en-US"/>
        </a:p>
      </dgm:t>
    </dgm:pt>
    <dgm:pt modelId="{F327BC06-487C-4CAE-8A88-0749BD888247}">
      <dgm:prSet/>
      <dgm:spPr/>
      <dgm:t>
        <a:bodyPr/>
        <a:lstStyle/>
        <a:p>
          <a:r>
            <a:rPr lang="en-US"/>
            <a:t>E-sports</a:t>
          </a:r>
        </a:p>
      </dgm:t>
    </dgm:pt>
    <dgm:pt modelId="{C6499DDF-6C2D-4E75-B7DC-8F75D1CDA127}" type="parTrans" cxnId="{A56D6067-A773-4F84-A6B7-F3171C7E4F10}">
      <dgm:prSet/>
      <dgm:spPr/>
      <dgm:t>
        <a:bodyPr/>
        <a:lstStyle/>
        <a:p>
          <a:endParaRPr lang="en-US"/>
        </a:p>
      </dgm:t>
    </dgm:pt>
    <dgm:pt modelId="{43E94765-3073-4899-8C7D-26F500420674}" type="sibTrans" cxnId="{A56D6067-A773-4F84-A6B7-F3171C7E4F10}">
      <dgm:prSet/>
      <dgm:spPr/>
      <dgm:t>
        <a:bodyPr/>
        <a:lstStyle/>
        <a:p>
          <a:endParaRPr lang="en-US"/>
        </a:p>
      </dgm:t>
    </dgm:pt>
    <dgm:pt modelId="{67ED6F82-AB96-4E82-A852-E00A29575B52}" type="pres">
      <dgm:prSet presAssocID="{BE66872C-F786-4AEE-B9AE-E81BBE37BF27}" presName="diagram" presStyleCnt="0">
        <dgm:presLayoutVars>
          <dgm:dir/>
          <dgm:resizeHandles val="exact"/>
        </dgm:presLayoutVars>
      </dgm:prSet>
      <dgm:spPr/>
    </dgm:pt>
    <dgm:pt modelId="{8A5EA9EF-A2A0-449D-AE21-6B45ED5C7497}" type="pres">
      <dgm:prSet presAssocID="{EF21D4EE-833F-43FC-9AB6-8775979726B8}" presName="node" presStyleLbl="node1" presStyleIdx="0" presStyleCnt="7">
        <dgm:presLayoutVars>
          <dgm:bulletEnabled val="1"/>
        </dgm:presLayoutVars>
      </dgm:prSet>
      <dgm:spPr/>
    </dgm:pt>
    <dgm:pt modelId="{22B41389-4AC3-4224-9258-7EE4B2F5DCBF}" type="pres">
      <dgm:prSet presAssocID="{D2536A3A-644F-4FAD-9FA7-DA9CE37DC666}" presName="sibTrans" presStyleCnt="0"/>
      <dgm:spPr/>
    </dgm:pt>
    <dgm:pt modelId="{9B58EA35-AA4C-47FF-A087-D9FEBD4BDF28}" type="pres">
      <dgm:prSet presAssocID="{0BABE3EA-A0B8-4A71-9E9F-F61965CA345E}" presName="node" presStyleLbl="node1" presStyleIdx="1" presStyleCnt="7">
        <dgm:presLayoutVars>
          <dgm:bulletEnabled val="1"/>
        </dgm:presLayoutVars>
      </dgm:prSet>
      <dgm:spPr/>
    </dgm:pt>
    <dgm:pt modelId="{0AFDD914-D6CD-4D23-9B49-859BC18D17F0}" type="pres">
      <dgm:prSet presAssocID="{8FA7F7F4-6A74-442E-B776-F6B327A560FF}" presName="sibTrans" presStyleCnt="0"/>
      <dgm:spPr/>
    </dgm:pt>
    <dgm:pt modelId="{9B7E0444-FD85-4A88-B11E-C52E12B4866A}" type="pres">
      <dgm:prSet presAssocID="{47D06EC3-3617-463F-904E-BE2163F41E14}" presName="node" presStyleLbl="node1" presStyleIdx="2" presStyleCnt="7">
        <dgm:presLayoutVars>
          <dgm:bulletEnabled val="1"/>
        </dgm:presLayoutVars>
      </dgm:prSet>
      <dgm:spPr/>
    </dgm:pt>
    <dgm:pt modelId="{F3BBD343-6912-41F7-8B05-A8B3A964FA75}" type="pres">
      <dgm:prSet presAssocID="{4F95FCFC-387C-4F46-8EE6-46425EB2CABB}" presName="sibTrans" presStyleCnt="0"/>
      <dgm:spPr/>
    </dgm:pt>
    <dgm:pt modelId="{7AB3B96E-0150-4C82-9BE3-4879A35AE27B}" type="pres">
      <dgm:prSet presAssocID="{C8C8262A-657D-4043-A24E-25EDB41AE247}" presName="node" presStyleLbl="node1" presStyleIdx="3" presStyleCnt="7">
        <dgm:presLayoutVars>
          <dgm:bulletEnabled val="1"/>
        </dgm:presLayoutVars>
      </dgm:prSet>
      <dgm:spPr/>
    </dgm:pt>
    <dgm:pt modelId="{9ACAD563-BD2E-443B-A0FB-68A8537C9E98}" type="pres">
      <dgm:prSet presAssocID="{301C705F-2C01-4019-83C7-754F4979715C}" presName="sibTrans" presStyleCnt="0"/>
      <dgm:spPr/>
    </dgm:pt>
    <dgm:pt modelId="{6E5B824E-E361-4363-949B-2E321C8055DA}" type="pres">
      <dgm:prSet presAssocID="{B7E7406E-FBE1-4EEB-A704-0B1D2ACD8659}" presName="node" presStyleLbl="node1" presStyleIdx="4" presStyleCnt="7">
        <dgm:presLayoutVars>
          <dgm:bulletEnabled val="1"/>
        </dgm:presLayoutVars>
      </dgm:prSet>
      <dgm:spPr/>
    </dgm:pt>
    <dgm:pt modelId="{029D0773-D9D3-4E1A-BA78-977819800029}" type="pres">
      <dgm:prSet presAssocID="{D73D301B-BF27-4F91-A636-D2F24AC9CE58}" presName="sibTrans" presStyleCnt="0"/>
      <dgm:spPr/>
    </dgm:pt>
    <dgm:pt modelId="{BB96CD66-6BD7-4681-8E7B-7D9AA5406228}" type="pres">
      <dgm:prSet presAssocID="{FA8324AF-E3EC-41F6-B38F-2337AD88425C}" presName="node" presStyleLbl="node1" presStyleIdx="5" presStyleCnt="7">
        <dgm:presLayoutVars>
          <dgm:bulletEnabled val="1"/>
        </dgm:presLayoutVars>
      </dgm:prSet>
      <dgm:spPr/>
    </dgm:pt>
    <dgm:pt modelId="{14228FFB-A490-4899-B18B-2198B9FE2751}" type="pres">
      <dgm:prSet presAssocID="{A30EFD1F-72A1-4F21-8EE6-93B83EC34CBB}" presName="sibTrans" presStyleCnt="0"/>
      <dgm:spPr/>
    </dgm:pt>
    <dgm:pt modelId="{ED60A7BA-4EFE-42D5-82F8-82B7F766F540}" type="pres">
      <dgm:prSet presAssocID="{F327BC06-487C-4CAE-8A88-0749BD888247}" presName="node" presStyleLbl="node1" presStyleIdx="6" presStyleCnt="7">
        <dgm:presLayoutVars>
          <dgm:bulletEnabled val="1"/>
        </dgm:presLayoutVars>
      </dgm:prSet>
      <dgm:spPr/>
    </dgm:pt>
  </dgm:ptLst>
  <dgm:cxnLst>
    <dgm:cxn modelId="{03F16F18-ED03-4197-B3DA-E37F02CA1600}" type="presOf" srcId="{F327BC06-487C-4CAE-8A88-0749BD888247}" destId="{ED60A7BA-4EFE-42D5-82F8-82B7F766F540}" srcOrd="0" destOrd="0" presId="urn:microsoft.com/office/officeart/2005/8/layout/default"/>
    <dgm:cxn modelId="{B3E72733-C158-4941-B7D7-C0B08D667320}" srcId="{BE66872C-F786-4AEE-B9AE-E81BBE37BF27}" destId="{47D06EC3-3617-463F-904E-BE2163F41E14}" srcOrd="2" destOrd="0" parTransId="{9FA9CF3B-AA0C-41B6-90A6-739C6546C08E}" sibTransId="{4F95FCFC-387C-4F46-8EE6-46425EB2CABB}"/>
    <dgm:cxn modelId="{9F305D33-5CCF-4B45-9D9D-6DBB2392EA19}" type="presOf" srcId="{0BABE3EA-A0B8-4A71-9E9F-F61965CA345E}" destId="{9B58EA35-AA4C-47FF-A087-D9FEBD4BDF28}" srcOrd="0" destOrd="0" presId="urn:microsoft.com/office/officeart/2005/8/layout/default"/>
    <dgm:cxn modelId="{A56D6067-A773-4F84-A6B7-F3171C7E4F10}" srcId="{BE66872C-F786-4AEE-B9AE-E81BBE37BF27}" destId="{F327BC06-487C-4CAE-8A88-0749BD888247}" srcOrd="6" destOrd="0" parTransId="{C6499DDF-6C2D-4E75-B7DC-8F75D1CDA127}" sibTransId="{43E94765-3073-4899-8C7D-26F500420674}"/>
    <dgm:cxn modelId="{6F0B6676-8DCA-4F91-81E4-3AC363E65546}" type="presOf" srcId="{C8C8262A-657D-4043-A24E-25EDB41AE247}" destId="{7AB3B96E-0150-4C82-9BE3-4879A35AE27B}" srcOrd="0" destOrd="0" presId="urn:microsoft.com/office/officeart/2005/8/layout/default"/>
    <dgm:cxn modelId="{F4B0C056-F274-494E-ABBF-00543A64C371}" srcId="{BE66872C-F786-4AEE-B9AE-E81BBE37BF27}" destId="{FA8324AF-E3EC-41F6-B38F-2337AD88425C}" srcOrd="5" destOrd="0" parTransId="{F612AE15-9307-493C-8FED-BDF0408FA8D4}" sibTransId="{A30EFD1F-72A1-4F21-8EE6-93B83EC34CBB}"/>
    <dgm:cxn modelId="{5CCB0E8F-34A3-4141-A4D9-E58110670920}" type="presOf" srcId="{BE66872C-F786-4AEE-B9AE-E81BBE37BF27}" destId="{67ED6F82-AB96-4E82-A852-E00A29575B52}" srcOrd="0" destOrd="0" presId="urn:microsoft.com/office/officeart/2005/8/layout/default"/>
    <dgm:cxn modelId="{AD350596-2A9E-41C2-82DE-8672F311C18D}" srcId="{BE66872C-F786-4AEE-B9AE-E81BBE37BF27}" destId="{B7E7406E-FBE1-4EEB-A704-0B1D2ACD8659}" srcOrd="4" destOrd="0" parTransId="{3A46B418-388D-444B-B68C-116C413A9DF0}" sibTransId="{D73D301B-BF27-4F91-A636-D2F24AC9CE58}"/>
    <dgm:cxn modelId="{0739289B-A7C6-4C11-B988-79A901FC47C1}" srcId="{BE66872C-F786-4AEE-B9AE-E81BBE37BF27}" destId="{C8C8262A-657D-4043-A24E-25EDB41AE247}" srcOrd="3" destOrd="0" parTransId="{DC19ED4D-B4BC-412B-A2D8-1B7E5260A3BA}" sibTransId="{301C705F-2C01-4019-83C7-754F4979715C}"/>
    <dgm:cxn modelId="{5647A7A6-FE45-4A0F-B4C7-641B54DF50F6}" type="presOf" srcId="{B7E7406E-FBE1-4EEB-A704-0B1D2ACD8659}" destId="{6E5B824E-E361-4363-949B-2E321C8055DA}" srcOrd="0" destOrd="0" presId="urn:microsoft.com/office/officeart/2005/8/layout/default"/>
    <dgm:cxn modelId="{490172B1-26C9-45B1-8605-7A016A4FA2AB}" type="presOf" srcId="{47D06EC3-3617-463F-904E-BE2163F41E14}" destId="{9B7E0444-FD85-4A88-B11E-C52E12B4866A}" srcOrd="0" destOrd="0" presId="urn:microsoft.com/office/officeart/2005/8/layout/default"/>
    <dgm:cxn modelId="{795EC7C1-6AD3-431C-AFDD-960CB5386F24}" srcId="{BE66872C-F786-4AEE-B9AE-E81BBE37BF27}" destId="{0BABE3EA-A0B8-4A71-9E9F-F61965CA345E}" srcOrd="1" destOrd="0" parTransId="{D4B105C7-A860-4754-A2AE-B0A5BA8D4300}" sibTransId="{8FA7F7F4-6A74-442E-B776-F6B327A560FF}"/>
    <dgm:cxn modelId="{A0BD5FCC-A36C-4DA7-85ED-846E3266F263}" type="presOf" srcId="{FA8324AF-E3EC-41F6-B38F-2337AD88425C}" destId="{BB96CD66-6BD7-4681-8E7B-7D9AA5406228}" srcOrd="0" destOrd="0" presId="urn:microsoft.com/office/officeart/2005/8/layout/default"/>
    <dgm:cxn modelId="{4BC5C6DD-9231-4455-9676-A38EBBA67431}" srcId="{BE66872C-F786-4AEE-B9AE-E81BBE37BF27}" destId="{EF21D4EE-833F-43FC-9AB6-8775979726B8}" srcOrd="0" destOrd="0" parTransId="{0806A99A-87E8-4221-9F52-4F4417B91349}" sibTransId="{D2536A3A-644F-4FAD-9FA7-DA9CE37DC666}"/>
    <dgm:cxn modelId="{AF7BADF4-F931-43CA-B45D-9727625CB001}" type="presOf" srcId="{EF21D4EE-833F-43FC-9AB6-8775979726B8}" destId="{8A5EA9EF-A2A0-449D-AE21-6B45ED5C7497}" srcOrd="0" destOrd="0" presId="urn:microsoft.com/office/officeart/2005/8/layout/default"/>
    <dgm:cxn modelId="{485D4063-CFCA-4E48-8F66-B9EA3DF0F70C}" type="presParOf" srcId="{67ED6F82-AB96-4E82-A852-E00A29575B52}" destId="{8A5EA9EF-A2A0-449D-AE21-6B45ED5C7497}" srcOrd="0" destOrd="0" presId="urn:microsoft.com/office/officeart/2005/8/layout/default"/>
    <dgm:cxn modelId="{5368086B-99A8-4B9C-8F21-F28CC263B8EF}" type="presParOf" srcId="{67ED6F82-AB96-4E82-A852-E00A29575B52}" destId="{22B41389-4AC3-4224-9258-7EE4B2F5DCBF}" srcOrd="1" destOrd="0" presId="urn:microsoft.com/office/officeart/2005/8/layout/default"/>
    <dgm:cxn modelId="{50D9101D-DE9E-4354-B390-CB64175A5DC5}" type="presParOf" srcId="{67ED6F82-AB96-4E82-A852-E00A29575B52}" destId="{9B58EA35-AA4C-47FF-A087-D9FEBD4BDF28}" srcOrd="2" destOrd="0" presId="urn:microsoft.com/office/officeart/2005/8/layout/default"/>
    <dgm:cxn modelId="{4CA4D7D1-08EC-4566-97BB-22EFD6F5A736}" type="presParOf" srcId="{67ED6F82-AB96-4E82-A852-E00A29575B52}" destId="{0AFDD914-D6CD-4D23-9B49-859BC18D17F0}" srcOrd="3" destOrd="0" presId="urn:microsoft.com/office/officeart/2005/8/layout/default"/>
    <dgm:cxn modelId="{46BA5BD5-3FCD-4098-AF2C-C87AD55AFB28}" type="presParOf" srcId="{67ED6F82-AB96-4E82-A852-E00A29575B52}" destId="{9B7E0444-FD85-4A88-B11E-C52E12B4866A}" srcOrd="4" destOrd="0" presId="urn:microsoft.com/office/officeart/2005/8/layout/default"/>
    <dgm:cxn modelId="{B4B6048C-9CDE-45DC-8BAB-882377E55B05}" type="presParOf" srcId="{67ED6F82-AB96-4E82-A852-E00A29575B52}" destId="{F3BBD343-6912-41F7-8B05-A8B3A964FA75}" srcOrd="5" destOrd="0" presId="urn:microsoft.com/office/officeart/2005/8/layout/default"/>
    <dgm:cxn modelId="{5F7F6B2B-9C27-4A39-B31A-64AA402C3D39}" type="presParOf" srcId="{67ED6F82-AB96-4E82-A852-E00A29575B52}" destId="{7AB3B96E-0150-4C82-9BE3-4879A35AE27B}" srcOrd="6" destOrd="0" presId="urn:microsoft.com/office/officeart/2005/8/layout/default"/>
    <dgm:cxn modelId="{68A41253-C460-44ED-941F-DD5DE78BD555}" type="presParOf" srcId="{67ED6F82-AB96-4E82-A852-E00A29575B52}" destId="{9ACAD563-BD2E-443B-A0FB-68A8537C9E98}" srcOrd="7" destOrd="0" presId="urn:microsoft.com/office/officeart/2005/8/layout/default"/>
    <dgm:cxn modelId="{7F9EE093-5B77-43DF-A4B8-AE978232637C}" type="presParOf" srcId="{67ED6F82-AB96-4E82-A852-E00A29575B52}" destId="{6E5B824E-E361-4363-949B-2E321C8055DA}" srcOrd="8" destOrd="0" presId="urn:microsoft.com/office/officeart/2005/8/layout/default"/>
    <dgm:cxn modelId="{7A6732F5-1327-4D1C-924C-71C28E41774B}" type="presParOf" srcId="{67ED6F82-AB96-4E82-A852-E00A29575B52}" destId="{029D0773-D9D3-4E1A-BA78-977819800029}" srcOrd="9" destOrd="0" presId="urn:microsoft.com/office/officeart/2005/8/layout/default"/>
    <dgm:cxn modelId="{817A6C76-95FD-45CB-BFF2-3B55B79CE2EC}" type="presParOf" srcId="{67ED6F82-AB96-4E82-A852-E00A29575B52}" destId="{BB96CD66-6BD7-4681-8E7B-7D9AA5406228}" srcOrd="10" destOrd="0" presId="urn:microsoft.com/office/officeart/2005/8/layout/default"/>
    <dgm:cxn modelId="{AF9D2521-A4CE-44BF-B240-46DC9CEFA323}" type="presParOf" srcId="{67ED6F82-AB96-4E82-A852-E00A29575B52}" destId="{14228FFB-A490-4899-B18B-2198B9FE2751}" srcOrd="11" destOrd="0" presId="urn:microsoft.com/office/officeart/2005/8/layout/default"/>
    <dgm:cxn modelId="{3096D28D-754B-4094-BFFC-04F481301847}" type="presParOf" srcId="{67ED6F82-AB96-4E82-A852-E00A29575B52}" destId="{ED60A7BA-4EFE-42D5-82F8-82B7F766F540}"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EA9EF-A2A0-449D-AE21-6B45ED5C7497}">
      <dsp:nvSpPr>
        <dsp:cNvPr id="0" name=""/>
        <dsp:cNvSpPr/>
      </dsp:nvSpPr>
      <dsp:spPr>
        <a:xfrm>
          <a:off x="0" y="230485"/>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Jr. Boys’ Volleyball</a:t>
          </a:r>
        </a:p>
      </dsp:txBody>
      <dsp:txXfrm>
        <a:off x="0" y="230485"/>
        <a:ext cx="1611808" cy="967085"/>
      </dsp:txXfrm>
    </dsp:sp>
    <dsp:sp modelId="{9B58EA35-AA4C-47FF-A087-D9FEBD4BDF28}">
      <dsp:nvSpPr>
        <dsp:cNvPr id="0" name=""/>
        <dsp:cNvSpPr/>
      </dsp:nvSpPr>
      <dsp:spPr>
        <a:xfrm>
          <a:off x="1772989" y="230485"/>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Sr. Boys’ Volleyball</a:t>
          </a:r>
        </a:p>
      </dsp:txBody>
      <dsp:txXfrm>
        <a:off x="1772989" y="230485"/>
        <a:ext cx="1611808" cy="967085"/>
      </dsp:txXfrm>
    </dsp:sp>
    <dsp:sp modelId="{9B7E0444-FD85-4A88-B11E-C52E12B4866A}">
      <dsp:nvSpPr>
        <dsp:cNvPr id="0" name=""/>
        <dsp:cNvSpPr/>
      </dsp:nvSpPr>
      <dsp:spPr>
        <a:xfrm>
          <a:off x="3545978" y="230485"/>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Jr. Girls’ Volleyball</a:t>
          </a:r>
        </a:p>
      </dsp:txBody>
      <dsp:txXfrm>
        <a:off x="3545978" y="230485"/>
        <a:ext cx="1611808" cy="967085"/>
      </dsp:txXfrm>
    </dsp:sp>
    <dsp:sp modelId="{7AB3B96E-0150-4C82-9BE3-4879A35AE27B}">
      <dsp:nvSpPr>
        <dsp:cNvPr id="0" name=""/>
        <dsp:cNvSpPr/>
      </dsp:nvSpPr>
      <dsp:spPr>
        <a:xfrm>
          <a:off x="0" y="1358751"/>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Sr. Girls’ Volleyball</a:t>
          </a:r>
        </a:p>
      </dsp:txBody>
      <dsp:txXfrm>
        <a:off x="0" y="1358751"/>
        <a:ext cx="1611808" cy="967085"/>
      </dsp:txXfrm>
    </dsp:sp>
    <dsp:sp modelId="{6E5B824E-E361-4363-949B-2E321C8055DA}">
      <dsp:nvSpPr>
        <dsp:cNvPr id="0" name=""/>
        <dsp:cNvSpPr/>
      </dsp:nvSpPr>
      <dsp:spPr>
        <a:xfrm>
          <a:off x="1772989" y="1358751"/>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Boys’ Soccer</a:t>
          </a:r>
        </a:p>
      </dsp:txBody>
      <dsp:txXfrm>
        <a:off x="1772989" y="1358751"/>
        <a:ext cx="1611808" cy="967085"/>
      </dsp:txXfrm>
    </dsp:sp>
    <dsp:sp modelId="{BB96CD66-6BD7-4681-8E7B-7D9AA5406228}">
      <dsp:nvSpPr>
        <dsp:cNvPr id="0" name=""/>
        <dsp:cNvSpPr/>
      </dsp:nvSpPr>
      <dsp:spPr>
        <a:xfrm>
          <a:off x="3545978" y="1358751"/>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Cross country</a:t>
          </a:r>
        </a:p>
      </dsp:txBody>
      <dsp:txXfrm>
        <a:off x="3545978" y="1358751"/>
        <a:ext cx="1611808" cy="967085"/>
      </dsp:txXfrm>
    </dsp:sp>
    <dsp:sp modelId="{ED60A7BA-4EFE-42D5-82F8-82B7F766F540}">
      <dsp:nvSpPr>
        <dsp:cNvPr id="0" name=""/>
        <dsp:cNvSpPr/>
      </dsp:nvSpPr>
      <dsp:spPr>
        <a:xfrm>
          <a:off x="1772989" y="2487017"/>
          <a:ext cx="1611808" cy="96708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E-sports</a:t>
          </a:r>
        </a:p>
      </dsp:txBody>
      <dsp:txXfrm>
        <a:off x="1772989" y="2487017"/>
        <a:ext cx="1611808" cy="9670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6B51D6D-9A44-4184-9219-42671493FE96}" type="datetimeFigureOut">
              <a:rPr lang="en-US" smtClean="0"/>
              <a:t>9/5/2025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5F283ED-ADB7-4EBB-8F43-B2F4086A332A}" type="slidenum">
              <a:rPr lang="en-US" smtClean="0"/>
              <a:t>‹#›</a:t>
            </a:fld>
            <a:endParaRPr lang="en-US"/>
          </a:p>
        </p:txBody>
      </p:sp>
    </p:spTree>
    <p:extLst>
      <p:ext uri="{BB962C8B-B14F-4D97-AF65-F5344CB8AC3E}">
        <p14:creationId xmlns:p14="http://schemas.microsoft.com/office/powerpoint/2010/main" val="2330387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F283ED-ADB7-4EBB-8F43-B2F4086A332A}" type="slidenum">
              <a:rPr lang="en-US" smtClean="0"/>
              <a:t>14</a:t>
            </a:fld>
            <a:endParaRPr lang="en-US"/>
          </a:p>
        </p:txBody>
      </p:sp>
    </p:spTree>
    <p:extLst>
      <p:ext uri="{BB962C8B-B14F-4D97-AF65-F5344CB8AC3E}">
        <p14:creationId xmlns:p14="http://schemas.microsoft.com/office/powerpoint/2010/main" val="3494455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D0F569-AC90-44EB-9EF4-4E5C2F5D823C}" type="datetime1">
              <a:rPr lang="en-US" smtClean="0"/>
              <a:t>9/5/2025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3271103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D8B30-1B71-45A1-8314-D59C86F581E1}" type="datetime1">
              <a:rPr lang="en-US" smtClean="0"/>
              <a:pPr/>
              <a:t>9/5/2025</a:t>
            </a:fld>
            <a:endParaRPr lang="en-US" b="1"/>
          </a:p>
        </p:txBody>
      </p:sp>
      <p:sp>
        <p:nvSpPr>
          <p:cNvPr id="6" name="Footer Placeholder 5"/>
          <p:cNvSpPr>
            <a:spLocks noGrp="1"/>
          </p:cNvSpPr>
          <p:nvPr>
            <p:ph type="ftr" sz="quarter" idx="11"/>
          </p:nvPr>
        </p:nvSpPr>
        <p:spPr/>
        <p:txBody>
          <a:bodyPr/>
          <a:lstStyle/>
          <a:p>
            <a:r>
              <a:rPr lang="en-US"/>
              <a:t>Sample Footer Text</a:t>
            </a:r>
            <a:endParaRPr lang="en-US" b="1"/>
          </a:p>
        </p:txBody>
      </p:sp>
      <p:sp>
        <p:nvSpPr>
          <p:cNvPr id="7" name="Slide Number Placeholder 6"/>
          <p:cNvSpPr>
            <a:spLocks noGrp="1"/>
          </p:cNvSpPr>
          <p:nvPr>
            <p:ph type="sldNum" sz="quarter" idx="12"/>
          </p:nvPr>
        </p:nvSpPr>
        <p:spPr/>
        <p:txBody>
          <a:bodyPr/>
          <a:lstStyle/>
          <a:p>
            <a:fld id="{F3450C42-9A0B-4425-92C2-70FCF7C45734}" type="slidenum">
              <a:rPr lang="en-US" smtClean="0"/>
              <a:pPr/>
              <a:t>‹#›</a:t>
            </a:fld>
            <a:endParaRPr lang="en-US" b="1"/>
          </a:p>
        </p:txBody>
      </p:sp>
    </p:spTree>
    <p:extLst>
      <p:ext uri="{BB962C8B-B14F-4D97-AF65-F5344CB8AC3E}">
        <p14:creationId xmlns:p14="http://schemas.microsoft.com/office/powerpoint/2010/main" val="328838528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9/5/2025</a:t>
            </a:fld>
            <a:endParaRPr lang="en-US" b="1"/>
          </a:p>
        </p:txBody>
      </p:sp>
      <p:sp>
        <p:nvSpPr>
          <p:cNvPr id="5" name="Footer Placeholder 4"/>
          <p:cNvSpPr>
            <a:spLocks noGrp="1"/>
          </p:cNvSpPr>
          <p:nvPr>
            <p:ph type="ftr" sz="quarter" idx="11"/>
          </p:nvPr>
        </p:nvSpPr>
        <p:spPr/>
        <p:txBody>
          <a:bodyPr/>
          <a:lstStyle/>
          <a:p>
            <a:r>
              <a:rPr lang="en-US"/>
              <a:t>Sample Footer Text</a:t>
            </a:r>
            <a:endParaRPr lang="en-US" b="1"/>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a:p>
        </p:txBody>
      </p:sp>
    </p:spTree>
    <p:extLst>
      <p:ext uri="{BB962C8B-B14F-4D97-AF65-F5344CB8AC3E}">
        <p14:creationId xmlns:p14="http://schemas.microsoft.com/office/powerpoint/2010/main" val="401033629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9/5/2025</a:t>
            </a:fld>
            <a:endParaRPr lang="en-US" b="1"/>
          </a:p>
        </p:txBody>
      </p:sp>
      <p:sp>
        <p:nvSpPr>
          <p:cNvPr id="5" name="Footer Placeholder 4"/>
          <p:cNvSpPr>
            <a:spLocks noGrp="1"/>
          </p:cNvSpPr>
          <p:nvPr>
            <p:ph type="ftr" sz="quarter" idx="11"/>
          </p:nvPr>
        </p:nvSpPr>
        <p:spPr/>
        <p:txBody>
          <a:bodyPr/>
          <a:lstStyle/>
          <a:p>
            <a:r>
              <a:rPr lang="en-US"/>
              <a:t>Sample Footer Text</a:t>
            </a:r>
            <a:endParaRPr lang="en-US" b="1"/>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357227443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D8B30-1B71-45A1-8314-D59C86F581E1}" type="datetime1">
              <a:rPr lang="en-US" smtClean="0"/>
              <a:pPr/>
              <a:t>9/5/2025</a:t>
            </a:fld>
            <a:endParaRPr lang="en-US" b="1"/>
          </a:p>
        </p:txBody>
      </p:sp>
      <p:sp>
        <p:nvSpPr>
          <p:cNvPr id="5" name="Footer Placeholder 4"/>
          <p:cNvSpPr>
            <a:spLocks noGrp="1"/>
          </p:cNvSpPr>
          <p:nvPr>
            <p:ph type="ftr" sz="quarter" idx="11"/>
          </p:nvPr>
        </p:nvSpPr>
        <p:spPr/>
        <p:txBody>
          <a:bodyPr/>
          <a:lstStyle/>
          <a:p>
            <a:r>
              <a:rPr lang="en-US"/>
              <a:t>Sample Footer Text</a:t>
            </a:r>
            <a:endParaRPr lang="en-US" b="1"/>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a:p>
        </p:txBody>
      </p:sp>
    </p:spTree>
    <p:extLst>
      <p:ext uri="{BB962C8B-B14F-4D97-AF65-F5344CB8AC3E}">
        <p14:creationId xmlns:p14="http://schemas.microsoft.com/office/powerpoint/2010/main" val="187886077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CD8B30-1B71-45A1-8314-D59C86F581E1}" type="datetime1">
              <a:rPr lang="en-US" smtClean="0"/>
              <a:pPr/>
              <a:t>9/5/2025</a:t>
            </a:fld>
            <a:endParaRPr lang="en-US" b="1"/>
          </a:p>
        </p:txBody>
      </p:sp>
      <p:sp>
        <p:nvSpPr>
          <p:cNvPr id="4" name="Footer Placeholder 4"/>
          <p:cNvSpPr>
            <a:spLocks noGrp="1"/>
          </p:cNvSpPr>
          <p:nvPr>
            <p:ph type="ftr" sz="quarter" idx="11"/>
          </p:nvPr>
        </p:nvSpPr>
        <p:spPr/>
        <p:txBody>
          <a:bodyPr/>
          <a:lstStyle/>
          <a:p>
            <a:r>
              <a:rPr lang="en-US"/>
              <a:t>Sample Footer Text</a:t>
            </a:r>
            <a:endParaRPr lang="en-US" b="1"/>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a:p>
        </p:txBody>
      </p:sp>
    </p:spTree>
    <p:extLst>
      <p:ext uri="{BB962C8B-B14F-4D97-AF65-F5344CB8AC3E}">
        <p14:creationId xmlns:p14="http://schemas.microsoft.com/office/powerpoint/2010/main" val="85158050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CD8B30-1B71-45A1-8314-D59C86F581E1}" type="datetime1">
              <a:rPr lang="en-US" smtClean="0"/>
              <a:pPr/>
              <a:t>9/5/2025</a:t>
            </a:fld>
            <a:endParaRPr lang="en-US" b="1"/>
          </a:p>
        </p:txBody>
      </p:sp>
      <p:sp>
        <p:nvSpPr>
          <p:cNvPr id="4" name="Footer Placeholder 4"/>
          <p:cNvSpPr>
            <a:spLocks noGrp="1"/>
          </p:cNvSpPr>
          <p:nvPr>
            <p:ph type="ftr" sz="quarter" idx="11"/>
          </p:nvPr>
        </p:nvSpPr>
        <p:spPr/>
        <p:txBody>
          <a:bodyPr/>
          <a:lstStyle/>
          <a:p>
            <a:r>
              <a:rPr lang="en-US"/>
              <a:t>Sample Footer Text</a:t>
            </a:r>
            <a:endParaRPr lang="en-US" b="1"/>
          </a:p>
        </p:txBody>
      </p:sp>
      <p:sp>
        <p:nvSpPr>
          <p:cNvPr id="6" name="Slide Number Placeholder 5"/>
          <p:cNvSpPr>
            <a:spLocks noGrp="1"/>
          </p:cNvSpPr>
          <p:nvPr>
            <p:ph type="sldNum" sz="quarter" idx="12"/>
          </p:nvPr>
        </p:nvSpPr>
        <p:spPr/>
        <p:txBody>
          <a:bodyPr/>
          <a:lstStyle/>
          <a:p>
            <a:fld id="{F3450C42-9A0B-4425-92C2-70FCF7C45734}" type="slidenum">
              <a:rPr lang="en-US" smtClean="0"/>
              <a:pPr/>
              <a:t>‹#›</a:t>
            </a:fld>
            <a:endParaRPr lang="en-US" b="1"/>
          </a:p>
        </p:txBody>
      </p:sp>
    </p:spTree>
    <p:extLst>
      <p:ext uri="{BB962C8B-B14F-4D97-AF65-F5344CB8AC3E}">
        <p14:creationId xmlns:p14="http://schemas.microsoft.com/office/powerpoint/2010/main" val="169056526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BA7D41-E8B7-4A0B-B861-3EC4AE88917D}" type="datetime1">
              <a:rPr lang="en-US" smtClean="0"/>
              <a:t>9/5/2025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1375423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C34823-0B19-4B4E-A643-7A3B0A3D24D6}" type="datetime1">
              <a:rPr lang="en-US" smtClean="0"/>
              <a:t>9/5/2025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89029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2D79EF-17C8-45D8-9866-DAF5723FC604}" type="datetime1">
              <a:rPr lang="en-US" smtClean="0"/>
              <a:t>9/5/2025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2047271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FC2ADC-3680-4013-A757-E4663495DB98}" type="datetime1">
              <a:rPr lang="en-US" smtClean="0"/>
              <a:t>9/5/2025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287502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51BA94-5DCA-4F19-960F-0FB2BD5EE85A}" type="datetime1">
              <a:rPr lang="en-US" smtClean="0"/>
              <a:t>9/5/2025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3980468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ED947-38D9-44AC-8B89-E79758333B77}" type="datetime1">
              <a:rPr lang="en-US" smtClean="0"/>
              <a:t>9/5/2025</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328316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3781E23F-BD3C-4F23-B116-2B758120C8AC}" type="datetime1">
              <a:rPr lang="en-US" smtClean="0"/>
              <a:t>9/5/2025</a:t>
            </a:fld>
            <a:endParaRPr lang="en-US"/>
          </a:p>
        </p:txBody>
      </p:sp>
      <p:sp>
        <p:nvSpPr>
          <p:cNvPr id="5" name="Footer Placeholder 3"/>
          <p:cNvSpPr>
            <a:spLocks noGrp="1"/>
          </p:cNvSpPr>
          <p:nvPr>
            <p:ph type="ftr" sz="quarter" idx="11"/>
          </p:nvPr>
        </p:nvSpPr>
        <p:spPr/>
        <p:txBody>
          <a:bodyPr/>
          <a:lstStyle/>
          <a:p>
            <a:r>
              <a:rPr lang="en-US"/>
              <a:t>Sample Footer Text</a:t>
            </a:r>
          </a:p>
        </p:txBody>
      </p:sp>
      <p:sp>
        <p:nvSpPr>
          <p:cNvPr id="6" name="Slide Number Placeholder 4"/>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2750458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73CFAA9-6D59-4D98-869E-ACBDB83B2CA4}" type="datetime1">
              <a:rPr lang="en-US" smtClean="0"/>
              <a:t>9/5/2025</a:t>
            </a:fld>
            <a:endParaRPr lang="en-US"/>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178521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C410804-27E3-430A-BB42-B831260DE39A}" type="datetime1">
              <a:rPr lang="en-US" smtClean="0"/>
              <a:t>9/5/2025</a:t>
            </a:fld>
            <a:endParaRPr lang="en-US"/>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4170804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E22DE3-3D1A-4D53-B9A6-6C7463B8C992}" type="datetime1">
              <a:rPr lang="en-US" smtClean="0"/>
              <a:t>9/5/2025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437846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ECD8B30-1B71-45A1-8314-D59C86F581E1}" type="datetime1">
              <a:rPr lang="en-US" smtClean="0"/>
              <a:pPr/>
              <a:t>9/5/2025</a:t>
            </a:fld>
            <a:endParaRPr lang="en-US" b="1"/>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 Text</a:t>
            </a:r>
            <a:endParaRPr lang="en-US" b="1"/>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3450C42-9A0B-4425-92C2-70FCF7C45734}" type="slidenum">
              <a:rPr lang="en-US" smtClean="0"/>
              <a:pPr/>
              <a:t>‹#›</a:t>
            </a:fld>
            <a:endParaRPr lang="en-US" b="1"/>
          </a:p>
        </p:txBody>
      </p:sp>
    </p:spTree>
    <p:extLst>
      <p:ext uri="{BB962C8B-B14F-4D97-AF65-F5344CB8AC3E}">
        <p14:creationId xmlns:p14="http://schemas.microsoft.com/office/powerpoint/2010/main" val="3097475996"/>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sv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DAA19B-48DC-48FA-9E14-ED48BE1ED63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1673" y="0"/>
            <a:ext cx="12191980" cy="6857990"/>
          </a:xfrm>
          <a:prstGeom prst="rect">
            <a:avLst/>
          </a:prstGeom>
          <a:ln w="28575">
            <a:noFill/>
          </a:ln>
        </p:spPr>
      </p:pic>
      <p:sp>
        <p:nvSpPr>
          <p:cNvPr id="2" name="Title 1">
            <a:extLst>
              <a:ext uri="{FF2B5EF4-FFF2-40B4-BE49-F238E27FC236}">
                <a16:creationId xmlns:a16="http://schemas.microsoft.com/office/drawing/2014/main" id="{31233E78-5DDB-4D67-8DD0-37545B0A9532}"/>
              </a:ext>
            </a:extLst>
          </p:cNvPr>
          <p:cNvSpPr>
            <a:spLocks noGrp="1"/>
          </p:cNvSpPr>
          <p:nvPr>
            <p:ph type="ctrTitle"/>
          </p:nvPr>
        </p:nvSpPr>
        <p:spPr>
          <a:xfrm>
            <a:off x="1260892" y="179312"/>
            <a:ext cx="4300284" cy="706711"/>
          </a:xfrm>
        </p:spPr>
        <p:txBody>
          <a:bodyPr>
            <a:noAutofit/>
          </a:bodyPr>
          <a:lstStyle/>
          <a:p>
            <a:r>
              <a:rPr lang="en-US" sz="4400"/>
              <a:t>Welcome to</a:t>
            </a:r>
          </a:p>
        </p:txBody>
      </p:sp>
      <p:sp>
        <p:nvSpPr>
          <p:cNvPr id="3" name="Subtitle 2">
            <a:extLst>
              <a:ext uri="{FF2B5EF4-FFF2-40B4-BE49-F238E27FC236}">
                <a16:creationId xmlns:a16="http://schemas.microsoft.com/office/drawing/2014/main" id="{C0CF3441-C9E8-47F3-A9B7-BB90655605AE}"/>
              </a:ext>
            </a:extLst>
          </p:cNvPr>
          <p:cNvSpPr>
            <a:spLocks noGrp="1"/>
          </p:cNvSpPr>
          <p:nvPr>
            <p:ph type="subTitle" idx="1"/>
          </p:nvPr>
        </p:nvSpPr>
        <p:spPr>
          <a:xfrm>
            <a:off x="5794317" y="4635637"/>
            <a:ext cx="5981275" cy="1891737"/>
          </a:xfrm>
          <a:ln w="57150">
            <a:solidFill>
              <a:schemeClr val="tx1"/>
            </a:solidFill>
          </a:ln>
        </p:spPr>
        <p:txBody>
          <a:bodyPr>
            <a:normAutofit/>
          </a:bodyPr>
          <a:lstStyle/>
          <a:p>
            <a:pPr algn="ctr"/>
            <a:r>
              <a:rPr lang="en-US" sz="5400" dirty="0"/>
              <a:t>grade 9 - the Class of 2029!</a:t>
            </a:r>
          </a:p>
        </p:txBody>
      </p:sp>
      <p:pic>
        <p:nvPicPr>
          <p:cNvPr id="18" name="Picture 17">
            <a:extLst>
              <a:ext uri="{FF2B5EF4-FFF2-40B4-BE49-F238E27FC236}">
                <a16:creationId xmlns:a16="http://schemas.microsoft.com/office/drawing/2014/main" id="{E0397AF4-E9F4-47BD-B293-EB7F4BEEFF83}"/>
              </a:ext>
            </a:extLst>
          </p:cNvPr>
          <p:cNvPicPr>
            <a:picLocks noChangeAspect="1"/>
          </p:cNvPicPr>
          <p:nvPr/>
        </p:nvPicPr>
        <p:blipFill rotWithShape="1">
          <a:blip r:embed="rId5">
            <a:extLst>
              <a:ext uri="{28A0092B-C50C-407E-A947-70E740481C1C}">
                <a14:useLocalDpi xmlns:a14="http://schemas.microsoft.com/office/drawing/2010/main" val="0"/>
              </a:ext>
            </a:extLst>
          </a:blip>
          <a:srcRect t="2971" r="3" b="3"/>
          <a:stretch/>
        </p:blipFill>
        <p:spPr>
          <a:xfrm>
            <a:off x="95344" y="795488"/>
            <a:ext cx="5063205" cy="4944409"/>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pic>
        <p:nvPicPr>
          <p:cNvPr id="5" name="Picture 4">
            <a:extLst>
              <a:ext uri="{FF2B5EF4-FFF2-40B4-BE49-F238E27FC236}">
                <a16:creationId xmlns:a16="http://schemas.microsoft.com/office/drawing/2014/main" id="{2D66A62D-DFF1-FEDA-F00D-AD4B5FC44A25}"/>
              </a:ext>
            </a:extLst>
          </p:cNvPr>
          <p:cNvPicPr>
            <a:picLocks noChangeAspect="1"/>
          </p:cNvPicPr>
          <p:nvPr/>
        </p:nvPicPr>
        <p:blipFill>
          <a:blip r:embed="rId6"/>
          <a:stretch>
            <a:fillRect/>
          </a:stretch>
        </p:blipFill>
        <p:spPr>
          <a:xfrm>
            <a:off x="6286197" y="1126417"/>
            <a:ext cx="4997513" cy="2811101"/>
          </a:xfrm>
          <a:prstGeom prst="rect">
            <a:avLst/>
          </a:prstGeom>
        </p:spPr>
      </p:pic>
    </p:spTree>
    <p:extLst>
      <p:ext uri="{BB962C8B-B14F-4D97-AF65-F5344CB8AC3E}">
        <p14:creationId xmlns:p14="http://schemas.microsoft.com/office/powerpoint/2010/main" val="399671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6BF93-2139-4176-B497-8C6FB20FF466}"/>
              </a:ext>
            </a:extLst>
          </p:cNvPr>
          <p:cNvSpPr>
            <a:spLocks noGrp="1"/>
          </p:cNvSpPr>
          <p:nvPr>
            <p:ph type="title"/>
          </p:nvPr>
        </p:nvSpPr>
        <p:spPr>
          <a:xfrm>
            <a:off x="648930" y="629266"/>
            <a:ext cx="6188190" cy="1622321"/>
          </a:xfrm>
        </p:spPr>
        <p:txBody>
          <a:bodyPr>
            <a:normAutofit fontScale="90000"/>
          </a:bodyPr>
          <a:lstStyle/>
          <a:p>
            <a:pPr algn="ctr"/>
            <a:br>
              <a:rPr lang="en-US"/>
            </a:br>
            <a:r>
              <a:rPr lang="en-US"/>
              <a:t>Our School Community… </a:t>
            </a:r>
            <a:br>
              <a:rPr lang="en-US"/>
            </a:br>
            <a:endParaRPr lang="en-US"/>
          </a:p>
        </p:txBody>
      </p:sp>
      <p:sp>
        <p:nvSpPr>
          <p:cNvPr id="3" name="Content Placeholder 2">
            <a:extLst>
              <a:ext uri="{FF2B5EF4-FFF2-40B4-BE49-F238E27FC236}">
                <a16:creationId xmlns:a16="http://schemas.microsoft.com/office/drawing/2014/main" id="{CB29566D-701A-4DB3-8999-5C2076022C83}"/>
              </a:ext>
            </a:extLst>
          </p:cNvPr>
          <p:cNvSpPr>
            <a:spLocks noGrp="1"/>
          </p:cNvSpPr>
          <p:nvPr>
            <p:ph idx="1"/>
          </p:nvPr>
        </p:nvSpPr>
        <p:spPr>
          <a:xfrm>
            <a:off x="516549" y="2713704"/>
            <a:ext cx="6188189" cy="3785419"/>
          </a:xfrm>
        </p:spPr>
        <p:txBody>
          <a:bodyPr>
            <a:normAutofit/>
          </a:bodyPr>
          <a:lstStyle/>
          <a:p>
            <a:r>
              <a:rPr lang="en-US" sz="3200"/>
              <a:t>Is Respectful</a:t>
            </a:r>
          </a:p>
          <a:p>
            <a:r>
              <a:rPr lang="en-US" sz="3200"/>
              <a:t>Is Caring and supportive</a:t>
            </a:r>
          </a:p>
          <a:p>
            <a:r>
              <a:rPr lang="en-US" sz="3200"/>
              <a:t>Encourages involvement in school culture</a:t>
            </a:r>
            <a:endParaRPr lang="en-US"/>
          </a:p>
          <a:p>
            <a:endParaRPr lang="en-US"/>
          </a:p>
        </p:txBody>
      </p:sp>
      <p:sp>
        <p:nvSpPr>
          <p:cNvPr id="25"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6" name="Rectangle 18">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pic>
        <p:nvPicPr>
          <p:cNvPr id="7" name="Picture 6">
            <a:extLst>
              <a:ext uri="{FF2B5EF4-FFF2-40B4-BE49-F238E27FC236}">
                <a16:creationId xmlns:a16="http://schemas.microsoft.com/office/drawing/2014/main" id="{BF699B3C-F756-4214-9BE2-B4DB47D1EBD8}"/>
              </a:ext>
            </a:extLst>
          </p:cNvPr>
          <p:cNvPicPr>
            <a:picLocks noChangeAspect="1"/>
          </p:cNvPicPr>
          <p:nvPr/>
        </p:nvPicPr>
        <p:blipFill rotWithShape="1">
          <a:blip r:embed="rId3"/>
          <a:srcRect l="4477" r="8537" b="-2"/>
          <a:stretch/>
        </p:blipFill>
        <p:spPr>
          <a:xfrm>
            <a:off x="7737817" y="1440426"/>
            <a:ext cx="4309138" cy="4458534"/>
          </a:xfrm>
          <a:prstGeom prst="rect">
            <a:avLst/>
          </a:prstGeom>
          <a:effectLst/>
        </p:spPr>
      </p:pic>
      <p:sp>
        <p:nvSpPr>
          <p:cNvPr id="28" name="Rectangle 22">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52385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ACC8-FBCE-4183-9D52-5D885DBA2099}"/>
              </a:ext>
            </a:extLst>
          </p:cNvPr>
          <p:cNvSpPr>
            <a:spLocks noGrp="1"/>
          </p:cNvSpPr>
          <p:nvPr>
            <p:ph type="title"/>
          </p:nvPr>
        </p:nvSpPr>
        <p:spPr>
          <a:xfrm>
            <a:off x="512946" y="142527"/>
            <a:ext cx="9404723" cy="800991"/>
          </a:xfrm>
        </p:spPr>
        <p:txBody>
          <a:bodyPr/>
          <a:lstStyle/>
          <a:p>
            <a:pPr algn="ctr"/>
            <a:r>
              <a:rPr lang="en-US"/>
              <a:t>Code of Conduct</a:t>
            </a:r>
          </a:p>
        </p:txBody>
      </p:sp>
      <p:sp>
        <p:nvSpPr>
          <p:cNvPr id="3" name="Content Placeholder 2">
            <a:extLst>
              <a:ext uri="{FF2B5EF4-FFF2-40B4-BE49-F238E27FC236}">
                <a16:creationId xmlns:a16="http://schemas.microsoft.com/office/drawing/2014/main" id="{AA4117D1-2522-46E3-9668-0ABD3127ECEE}"/>
              </a:ext>
            </a:extLst>
          </p:cNvPr>
          <p:cNvSpPr>
            <a:spLocks noGrp="1"/>
          </p:cNvSpPr>
          <p:nvPr>
            <p:ph sz="half" idx="1"/>
          </p:nvPr>
        </p:nvSpPr>
        <p:spPr>
          <a:xfrm>
            <a:off x="192780" y="1080172"/>
            <a:ext cx="4698816" cy="5209089"/>
          </a:xfrm>
          <a:ln>
            <a:solidFill>
              <a:schemeClr val="bg1"/>
            </a:solidFill>
          </a:ln>
        </p:spPr>
        <p:txBody>
          <a:bodyPr>
            <a:normAutofit fontScale="77500" lnSpcReduction="20000"/>
          </a:bodyPr>
          <a:lstStyle/>
          <a:p>
            <a:pPr marL="0" indent="0">
              <a:buNone/>
            </a:pPr>
            <a:r>
              <a:rPr lang="en-US" sz="2600" dirty="0"/>
              <a:t>Our Code Of Conduct covers the entire campus, both North Island College and Timberline areas.  </a:t>
            </a:r>
          </a:p>
          <a:p>
            <a:pPr marL="0" indent="0">
              <a:buNone/>
            </a:pPr>
            <a:endParaRPr lang="en-US" sz="2600" dirty="0"/>
          </a:p>
          <a:p>
            <a:pPr marL="0" indent="0">
              <a:buNone/>
            </a:pPr>
            <a:r>
              <a:rPr lang="en-US" sz="2600" dirty="0"/>
              <a:t>Timberline Boundaries:</a:t>
            </a:r>
          </a:p>
          <a:p>
            <a:pPr marL="0" indent="0">
              <a:buNone/>
            </a:pPr>
            <a:r>
              <a:rPr lang="en-US" sz="2600" dirty="0"/>
              <a:t>Triangle area to Mailman House –Except for arriving and leaving the school, students are not be on NIC property during breaks or class time. The cafeteria is off limits during class time and the NIC washrooms are always off limits</a:t>
            </a:r>
          </a:p>
          <a:p>
            <a:pPr marL="0" indent="0">
              <a:buNone/>
            </a:pPr>
            <a:r>
              <a:rPr lang="en-US" sz="2600" dirty="0"/>
              <a:t>Students are only to use the paths in the forested areas as places to walk through on the way to or from school. They are not areas to gather in during breaks or class time.</a:t>
            </a:r>
          </a:p>
          <a:p>
            <a:endParaRPr lang="en-US" dirty="0">
              <a:solidFill>
                <a:schemeClr val="bg1"/>
              </a:solidFill>
            </a:endParaRPr>
          </a:p>
          <a:p>
            <a:endParaRPr lang="en-US" dirty="0"/>
          </a:p>
        </p:txBody>
      </p:sp>
      <p:sp>
        <p:nvSpPr>
          <p:cNvPr id="4" name="Content Placeholder 3">
            <a:extLst>
              <a:ext uri="{FF2B5EF4-FFF2-40B4-BE49-F238E27FC236}">
                <a16:creationId xmlns:a16="http://schemas.microsoft.com/office/drawing/2014/main" id="{A5155418-4912-45ED-BF8C-C365E5641045}"/>
              </a:ext>
            </a:extLst>
          </p:cNvPr>
          <p:cNvSpPr>
            <a:spLocks noGrp="1"/>
          </p:cNvSpPr>
          <p:nvPr>
            <p:ph sz="half" idx="2"/>
          </p:nvPr>
        </p:nvSpPr>
        <p:spPr>
          <a:xfrm>
            <a:off x="6907824" y="1160753"/>
            <a:ext cx="4786376" cy="5128508"/>
          </a:xfrm>
          <a:ln>
            <a:solidFill>
              <a:schemeClr val="bg1"/>
            </a:solidFill>
          </a:ln>
        </p:spPr>
        <p:txBody>
          <a:bodyPr>
            <a:normAutofit fontScale="77500" lnSpcReduction="20000"/>
          </a:bodyPr>
          <a:lstStyle/>
          <a:p>
            <a:pPr marL="0" indent="0">
              <a:buNone/>
            </a:pPr>
            <a:r>
              <a:rPr lang="en-US" sz="2800">
                <a:latin typeface="+mn-lt"/>
                <a:cs typeface="Andalus" panose="02020603050405020304" pitchFamily="18" charset="-78"/>
              </a:rPr>
              <a:t>Timberline is a substance free school!</a:t>
            </a:r>
          </a:p>
          <a:p>
            <a:pPr marL="0" indent="0">
              <a:buNone/>
            </a:pPr>
            <a:r>
              <a:rPr lang="en-US" sz="2800">
                <a:latin typeface="+mn-lt"/>
                <a:cs typeface="Andalus" panose="02020603050405020304" pitchFamily="18" charset="-78"/>
              </a:rPr>
              <a:t>This includes Alcohol, Drugs, Tobacco Products, Vaping</a:t>
            </a:r>
          </a:p>
          <a:p>
            <a:pPr marL="0" indent="0">
              <a:buNone/>
            </a:pPr>
            <a:endParaRPr lang="en-US" sz="2800"/>
          </a:p>
          <a:p>
            <a:pPr marL="0" indent="0">
              <a:buNone/>
            </a:pPr>
            <a:r>
              <a:rPr lang="en-US" sz="2800"/>
              <a:t>According to legislation any use of illegal substances on school properties is considered an offence and could result in a suspension from school. </a:t>
            </a:r>
          </a:p>
          <a:p>
            <a:pPr marL="0" indent="0">
              <a:buNone/>
            </a:pPr>
            <a:endParaRPr lang="en-US" sz="2800"/>
          </a:p>
          <a:p>
            <a:pPr marL="0" indent="0">
              <a:buNone/>
            </a:pPr>
            <a:r>
              <a:rPr lang="en-US" sz="2800"/>
              <a:t>NOTE: There is no Smoke/Vape Pit anywhere on Timberline property – this includes the forest areas and parking lots.</a:t>
            </a:r>
          </a:p>
          <a:p>
            <a:endParaRPr lang="en-US"/>
          </a:p>
        </p:txBody>
      </p:sp>
      <p:pic>
        <p:nvPicPr>
          <p:cNvPr id="5" name="Picture 4">
            <a:extLst>
              <a:ext uri="{FF2B5EF4-FFF2-40B4-BE49-F238E27FC236}">
                <a16:creationId xmlns:a16="http://schemas.microsoft.com/office/drawing/2014/main" id="{E30CD085-8A1A-49E8-BDFB-E0040E042176}"/>
              </a:ext>
            </a:extLst>
          </p:cNvPr>
          <p:cNvPicPr>
            <a:picLocks noChangeAspect="1"/>
          </p:cNvPicPr>
          <p:nvPr/>
        </p:nvPicPr>
        <p:blipFill>
          <a:blip r:embed="rId2"/>
          <a:stretch>
            <a:fillRect/>
          </a:stretch>
        </p:blipFill>
        <p:spPr>
          <a:xfrm>
            <a:off x="5213141" y="2411097"/>
            <a:ext cx="1574929" cy="809039"/>
          </a:xfrm>
          <a:prstGeom prst="rect">
            <a:avLst/>
          </a:prstGeom>
        </p:spPr>
      </p:pic>
      <p:sp>
        <p:nvSpPr>
          <p:cNvPr id="6" name="Oval 5">
            <a:extLst>
              <a:ext uri="{FF2B5EF4-FFF2-40B4-BE49-F238E27FC236}">
                <a16:creationId xmlns:a16="http://schemas.microsoft.com/office/drawing/2014/main" id="{FCCFF629-3163-4899-9BD3-BF4CBFA37C7C}"/>
              </a:ext>
            </a:extLst>
          </p:cNvPr>
          <p:cNvSpPr/>
          <p:nvPr/>
        </p:nvSpPr>
        <p:spPr>
          <a:xfrm>
            <a:off x="5112954" y="2018554"/>
            <a:ext cx="1693819" cy="1587672"/>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52035C1-8E94-41E0-A024-79EAA3D8059F}"/>
              </a:ext>
            </a:extLst>
          </p:cNvPr>
          <p:cNvCxnSpPr>
            <a:cxnSpLocks/>
          </p:cNvCxnSpPr>
          <p:nvPr/>
        </p:nvCxnSpPr>
        <p:spPr>
          <a:xfrm flipH="1">
            <a:off x="5361007" y="2237136"/>
            <a:ext cx="1197711" cy="112265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5DBCB4-02B7-4C56-90B9-0472A4FFB8F0}"/>
              </a:ext>
            </a:extLst>
          </p:cNvPr>
          <p:cNvPicPr>
            <a:picLocks noChangeAspect="1"/>
          </p:cNvPicPr>
          <p:nvPr/>
        </p:nvPicPr>
        <p:blipFill>
          <a:blip r:embed="rId3"/>
          <a:stretch>
            <a:fillRect/>
          </a:stretch>
        </p:blipFill>
        <p:spPr>
          <a:xfrm>
            <a:off x="5196604" y="4391892"/>
            <a:ext cx="1591466" cy="1591466"/>
          </a:xfrm>
          <a:prstGeom prst="rect">
            <a:avLst/>
          </a:prstGeom>
        </p:spPr>
      </p:pic>
    </p:spTree>
    <p:extLst>
      <p:ext uri="{BB962C8B-B14F-4D97-AF65-F5344CB8AC3E}">
        <p14:creationId xmlns:p14="http://schemas.microsoft.com/office/powerpoint/2010/main" val="2936298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4ADBE-02E4-46FF-ADFF-2BDBBF237B09}"/>
              </a:ext>
            </a:extLst>
          </p:cNvPr>
          <p:cNvSpPr>
            <a:spLocks noGrp="1"/>
          </p:cNvSpPr>
          <p:nvPr>
            <p:ph type="title"/>
          </p:nvPr>
        </p:nvSpPr>
        <p:spPr>
          <a:xfrm>
            <a:off x="645130" y="275164"/>
            <a:ext cx="9404723" cy="799034"/>
          </a:xfrm>
          <a:ln w="19050">
            <a:solidFill>
              <a:schemeClr val="tx1"/>
            </a:solidFill>
          </a:ln>
        </p:spPr>
        <p:txBody>
          <a:bodyPr/>
          <a:lstStyle/>
          <a:p>
            <a:pPr algn="ctr"/>
            <a:r>
              <a:rPr kumimoji="0" lang="en-US" sz="4200" b="0" i="0" u="none" strike="noStrike" kern="1200" cap="none" spc="0" normalizeH="0" baseline="0" noProof="0" dirty="0">
                <a:ln>
                  <a:noFill/>
                </a:ln>
                <a:solidFill>
                  <a:srgbClr val="EBEBEB"/>
                </a:solidFill>
                <a:effectLst/>
                <a:uLnTx/>
                <a:uFillTx/>
                <a:latin typeface="Century Gothic" panose="020B0502020202020204"/>
                <a:ea typeface="+mj-ea"/>
                <a:cs typeface="+mj-cs"/>
              </a:rPr>
              <a:t>Code of Conduct</a:t>
            </a:r>
            <a:endParaRPr lang="en-US" dirty="0"/>
          </a:p>
        </p:txBody>
      </p:sp>
      <p:sp>
        <p:nvSpPr>
          <p:cNvPr id="3" name="Content Placeholder 2">
            <a:extLst>
              <a:ext uri="{FF2B5EF4-FFF2-40B4-BE49-F238E27FC236}">
                <a16:creationId xmlns:a16="http://schemas.microsoft.com/office/drawing/2014/main" id="{033653AF-7596-4878-B9E8-2EAF1138CDD5}"/>
              </a:ext>
            </a:extLst>
          </p:cNvPr>
          <p:cNvSpPr>
            <a:spLocks noGrp="1"/>
          </p:cNvSpPr>
          <p:nvPr>
            <p:ph idx="1"/>
          </p:nvPr>
        </p:nvSpPr>
        <p:spPr>
          <a:xfrm>
            <a:off x="645130" y="1482570"/>
            <a:ext cx="10585122" cy="5220069"/>
          </a:xfrm>
          <a:ln w="38100">
            <a:solidFill>
              <a:schemeClr val="accent4"/>
            </a:solidFill>
          </a:ln>
        </p:spPr>
        <p:txBody>
          <a:bodyPr>
            <a:normAutofit/>
          </a:bodyPr>
          <a:lstStyle/>
          <a:p>
            <a:pPr lvl="1" indent="-342900">
              <a:buClr>
                <a:srgbClr val="ACD433"/>
              </a:buClr>
              <a:defRPr/>
            </a:pPr>
            <a:r>
              <a:rPr kumimoji="0" lang="en-US" sz="2600" b="0" i="0" u="none" strike="noStrike" kern="1200" cap="none" spc="0" normalizeH="0" baseline="0" noProof="0" dirty="0">
                <a:ln>
                  <a:noFill/>
                </a:ln>
                <a:solidFill>
                  <a:prstClr val="white"/>
                </a:solidFill>
                <a:effectLst/>
                <a:uLnTx/>
                <a:uFillTx/>
                <a:latin typeface="Century Gothic" panose="020B0502020202020204"/>
                <a:ea typeface="+mj-ea"/>
                <a:cs typeface="+mj-cs"/>
              </a:rPr>
              <a:t>All members of our school community have the right to a harassment and violence free learning environment.​</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a:ea typeface="+mj-ea"/>
              <a:cs typeface="+mj-cs"/>
            </a:endParaRPr>
          </a:p>
          <a:p>
            <a:pPr lvl="1" indent="-342900">
              <a:buClr>
                <a:srgbClr val="ACD433"/>
              </a:buClr>
              <a:defRPr/>
            </a:pPr>
            <a:r>
              <a:rPr kumimoji="0" lang="en-US" sz="2600" b="0" i="0" u="none" strike="noStrike" kern="1200" cap="none" spc="0" normalizeH="0" baseline="0" noProof="0" dirty="0">
                <a:ln>
                  <a:noFill/>
                </a:ln>
                <a:solidFill>
                  <a:prstClr val="white"/>
                </a:solidFill>
                <a:effectLst/>
                <a:uLnTx/>
                <a:uFillTx/>
                <a:latin typeface="Century Gothic" panose="020B0502020202020204"/>
                <a:ea typeface="+mj-ea"/>
                <a:cs typeface="+mj-cs"/>
              </a:rPr>
              <a:t>Any verbal or physical threats are taken seriously and will be followed up </a:t>
            </a:r>
            <a:r>
              <a:rPr lang="en-US" sz="2600" dirty="0">
                <a:solidFill>
                  <a:prstClr val="white"/>
                </a:solidFill>
                <a:latin typeface="Century Gothic" panose="020B0502020202020204"/>
              </a:rPr>
              <a:t>with appropriate consequences</a:t>
            </a:r>
            <a:r>
              <a:rPr kumimoji="0" lang="en-US" sz="2600" b="0" i="0" u="none" strike="noStrike" kern="1200" cap="none" spc="0" normalizeH="0" baseline="0" noProof="0" dirty="0">
                <a:ln>
                  <a:noFill/>
                </a:ln>
                <a:solidFill>
                  <a:prstClr val="white"/>
                </a:solidFill>
                <a:effectLst/>
                <a:uLnTx/>
                <a:uFillTx/>
                <a:latin typeface="Century Gothic" panose="020B0502020202020204"/>
                <a:ea typeface="+mj-ea"/>
                <a:cs typeface="+mj-cs"/>
              </a:rPr>
              <a:t>.</a:t>
            </a:r>
          </a:p>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a:ea typeface="+mj-ea"/>
              <a:cs typeface="+mj-cs"/>
            </a:endParaRPr>
          </a:p>
          <a:p>
            <a:pPr lvl="1" indent="-342900">
              <a:buClr>
                <a:srgbClr val="ACD433"/>
              </a:buClr>
              <a:defRPr/>
            </a:pPr>
            <a:r>
              <a:rPr kumimoji="0" lang="en-US" sz="2600" b="0" i="0" u="none" strike="noStrike" kern="1200" cap="none" spc="0" normalizeH="0" baseline="0" noProof="0" dirty="0">
                <a:ln>
                  <a:noFill/>
                </a:ln>
                <a:solidFill>
                  <a:prstClr val="white"/>
                </a:solidFill>
                <a:effectLst/>
                <a:uLnTx/>
                <a:uFillTx/>
                <a:latin typeface="Century Gothic" panose="020B0502020202020204"/>
                <a:ea typeface="+mj-ea"/>
                <a:cs typeface="+mj-cs"/>
              </a:rPr>
              <a:t>Need someone to talk to? Check in with one of the counsellors, youth workers, admin, or your teacher!</a:t>
            </a:r>
            <a:endParaRPr lang="en-US" dirty="0"/>
          </a:p>
        </p:txBody>
      </p:sp>
    </p:spTree>
    <p:extLst>
      <p:ext uri="{BB962C8B-B14F-4D97-AF65-F5344CB8AC3E}">
        <p14:creationId xmlns:p14="http://schemas.microsoft.com/office/powerpoint/2010/main" val="1264746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3099-7ED0-6921-1768-088B184B1880}"/>
              </a:ext>
            </a:extLst>
          </p:cNvPr>
          <p:cNvSpPr>
            <a:spLocks noGrp="1"/>
          </p:cNvSpPr>
          <p:nvPr>
            <p:ph type="title"/>
          </p:nvPr>
        </p:nvSpPr>
        <p:spPr/>
        <p:txBody>
          <a:bodyPr/>
          <a:lstStyle/>
          <a:p>
            <a:pPr algn="ctr"/>
            <a:r>
              <a:rPr lang="en-US"/>
              <a:t>Code of Conduct</a:t>
            </a:r>
            <a:br>
              <a:rPr lang="en-US"/>
            </a:br>
            <a:r>
              <a:rPr lang="en-US"/>
              <a:t>Personal Electronic Devices</a:t>
            </a:r>
          </a:p>
        </p:txBody>
      </p:sp>
      <p:sp>
        <p:nvSpPr>
          <p:cNvPr id="3" name="Content Placeholder 2">
            <a:extLst>
              <a:ext uri="{FF2B5EF4-FFF2-40B4-BE49-F238E27FC236}">
                <a16:creationId xmlns:a16="http://schemas.microsoft.com/office/drawing/2014/main" id="{130D1D17-9FDC-9567-867C-F9B4C1C59A3E}"/>
              </a:ext>
            </a:extLst>
          </p:cNvPr>
          <p:cNvSpPr>
            <a:spLocks noGrp="1"/>
          </p:cNvSpPr>
          <p:nvPr>
            <p:ph idx="1"/>
          </p:nvPr>
        </p:nvSpPr>
        <p:spPr/>
        <p:txBody>
          <a:bodyPr vert="horz" lIns="91440" tIns="45720" rIns="91440" bIns="45720" rtlCol="0" anchor="t">
            <a:normAutofit/>
          </a:bodyPr>
          <a:lstStyle/>
          <a:p>
            <a:r>
              <a:rPr lang="en-US"/>
              <a:t>Cellphones, earbuds, apple watches </a:t>
            </a:r>
            <a:r>
              <a:rPr lang="en-US" err="1"/>
              <a:t>etc</a:t>
            </a:r>
            <a:r>
              <a:rPr lang="en-US"/>
              <a:t> are to be;</a:t>
            </a:r>
          </a:p>
          <a:p>
            <a:r>
              <a:rPr lang="en-US"/>
              <a:t>OFF and AWAY for THE DAY</a:t>
            </a:r>
          </a:p>
          <a:p>
            <a:r>
              <a:rPr lang="en-US"/>
              <a:t>OFF: device is turned off, notifications off as you enter the building</a:t>
            </a:r>
          </a:p>
          <a:p>
            <a:r>
              <a:rPr lang="en-US"/>
              <a:t>AWAY: device is not on your person (backpack/locker/classroom caddy/home)</a:t>
            </a:r>
          </a:p>
          <a:p>
            <a:r>
              <a:rPr lang="en-US"/>
              <a:t>For THE DAY: during instructional time *unless directed by teacher for educational use* We encourage during breaks as well, however you are permitted to use them at breaks and lunch.</a:t>
            </a:r>
          </a:p>
          <a:p>
            <a:r>
              <a:rPr lang="en-US"/>
              <a:t>Cellphones are not permitted in washrooms</a:t>
            </a:r>
          </a:p>
        </p:txBody>
      </p:sp>
    </p:spTree>
    <p:extLst>
      <p:ext uri="{BB962C8B-B14F-4D97-AF65-F5344CB8AC3E}">
        <p14:creationId xmlns:p14="http://schemas.microsoft.com/office/powerpoint/2010/main" val="1508914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0" name="Picture 39">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2" name="Oval 41">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4" name="Picture 43">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6" name="Picture 45">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48" name="Rectangle 47">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49">
            <a:extLst>
              <a:ext uri="{FF2B5EF4-FFF2-40B4-BE49-F238E27FC236}">
                <a16:creationId xmlns:a16="http://schemas.microsoft.com/office/drawing/2014/main" id="{B87A2B17-D3E0-4B38-823F-45312C0B3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592A21B-8E82-4396-A130-C7531DF0A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Freeform 16">
            <a:extLst>
              <a:ext uri="{FF2B5EF4-FFF2-40B4-BE49-F238E27FC236}">
                <a16:creationId xmlns:a16="http://schemas.microsoft.com/office/drawing/2014/main" id="{ACA9027C-9377-4A86-A639-42BA502AD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algn="ctr"/>
            <a:endParaRPr lang="en-US">
              <a:solidFill>
                <a:schemeClr val="tx1"/>
              </a:solidFill>
            </a:endParaRPr>
          </a:p>
        </p:txBody>
      </p:sp>
      <p:sp useBgFill="1">
        <p:nvSpPr>
          <p:cNvPr id="56" name="Freeform 5">
            <a:extLst>
              <a:ext uri="{FF2B5EF4-FFF2-40B4-BE49-F238E27FC236}">
                <a16:creationId xmlns:a16="http://schemas.microsoft.com/office/drawing/2014/main" id="{423EDA5B-B414-4C7C-8CBA-3D9D79973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4055532"/>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txBody>
          <a:bodyPr/>
          <a:lstStyle/>
          <a:p>
            <a:endParaRPr lang="en-US"/>
          </a:p>
        </p:txBody>
      </p:sp>
      <p:sp>
        <p:nvSpPr>
          <p:cNvPr id="4" name="Rectangle 1">
            <a:extLst>
              <a:ext uri="{FF2B5EF4-FFF2-40B4-BE49-F238E27FC236}">
                <a16:creationId xmlns:a16="http://schemas.microsoft.com/office/drawing/2014/main" id="{F9AE53A4-E231-4547-EF0A-288367BF6E7E}"/>
              </a:ext>
            </a:extLst>
          </p:cNvPr>
          <p:cNvSpPr>
            <a:spLocks noChangeArrowheads="1"/>
          </p:cNvSpPr>
          <p:nvPr/>
        </p:nvSpPr>
        <p:spPr bwMode="auto">
          <a:xfrm>
            <a:off x="1974262" y="6541008"/>
            <a:ext cx="9149350" cy="86802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marL="0" marR="0" lvl="0" indent="0" fontAlgn="base">
              <a:lnSpc>
                <a:spcPct val="90000"/>
              </a:lnSpc>
              <a:spcBef>
                <a:spcPct val="0"/>
              </a:spcBef>
              <a:spcAft>
                <a:spcPts val="600"/>
              </a:spcAft>
              <a:buClrTx/>
              <a:buSzTx/>
              <a:tabLst/>
            </a:pPr>
            <a:endParaRPr kumimoji="0" lang="en-US" altLang="en-US" sz="4800" u="none" strike="noStrike" cap="none" normalizeH="0" baseline="0">
              <a:ln>
                <a:noFill/>
              </a:ln>
              <a:solidFill>
                <a:schemeClr val="tx2"/>
              </a:solidFill>
              <a:effectLst/>
              <a:latin typeface="+mj-lt"/>
              <a:ea typeface="+mj-ea"/>
              <a:cs typeface="+mj-cs"/>
            </a:endParaRPr>
          </a:p>
        </p:txBody>
      </p:sp>
      <p:graphicFrame>
        <p:nvGraphicFramePr>
          <p:cNvPr id="2" name="Table 1">
            <a:extLst>
              <a:ext uri="{FF2B5EF4-FFF2-40B4-BE49-F238E27FC236}">
                <a16:creationId xmlns:a16="http://schemas.microsoft.com/office/drawing/2014/main" id="{25CB4660-484C-348F-F12A-12B5D2FDB9EA}"/>
              </a:ext>
            </a:extLst>
          </p:cNvPr>
          <p:cNvGraphicFramePr>
            <a:graphicFrameLocks noGrp="1"/>
          </p:cNvGraphicFramePr>
          <p:nvPr>
            <p:extLst>
              <p:ext uri="{D42A27DB-BD31-4B8C-83A1-F6EECF244321}">
                <p14:modId xmlns:p14="http://schemas.microsoft.com/office/powerpoint/2010/main" val="3255969544"/>
              </p:ext>
            </p:extLst>
          </p:nvPr>
        </p:nvGraphicFramePr>
        <p:xfrm>
          <a:off x="119411" y="535739"/>
          <a:ext cx="10792953" cy="6585290"/>
        </p:xfrm>
        <a:graphic>
          <a:graphicData uri="http://schemas.openxmlformats.org/drawingml/2006/table">
            <a:tbl>
              <a:tblPr firstRow="1" firstCol="1" bandRow="1">
                <a:tableStyleId>{5C22544A-7EE6-4342-B048-85BDC9FD1C3A}</a:tableStyleId>
              </a:tblPr>
              <a:tblGrid>
                <a:gridCol w="1362827">
                  <a:extLst>
                    <a:ext uri="{9D8B030D-6E8A-4147-A177-3AD203B41FA5}">
                      <a16:colId xmlns:a16="http://schemas.microsoft.com/office/drawing/2014/main" val="4171683173"/>
                    </a:ext>
                  </a:extLst>
                </a:gridCol>
                <a:gridCol w="1692481">
                  <a:extLst>
                    <a:ext uri="{9D8B030D-6E8A-4147-A177-3AD203B41FA5}">
                      <a16:colId xmlns:a16="http://schemas.microsoft.com/office/drawing/2014/main" val="1149509154"/>
                    </a:ext>
                  </a:extLst>
                </a:gridCol>
                <a:gridCol w="1692481">
                  <a:extLst>
                    <a:ext uri="{9D8B030D-6E8A-4147-A177-3AD203B41FA5}">
                      <a16:colId xmlns:a16="http://schemas.microsoft.com/office/drawing/2014/main" val="3010570818"/>
                    </a:ext>
                  </a:extLst>
                </a:gridCol>
                <a:gridCol w="1330101">
                  <a:extLst>
                    <a:ext uri="{9D8B030D-6E8A-4147-A177-3AD203B41FA5}">
                      <a16:colId xmlns:a16="http://schemas.microsoft.com/office/drawing/2014/main" val="3242385740"/>
                    </a:ext>
                  </a:extLst>
                </a:gridCol>
                <a:gridCol w="1330101">
                  <a:extLst>
                    <a:ext uri="{9D8B030D-6E8A-4147-A177-3AD203B41FA5}">
                      <a16:colId xmlns:a16="http://schemas.microsoft.com/office/drawing/2014/main" val="1089677276"/>
                    </a:ext>
                  </a:extLst>
                </a:gridCol>
                <a:gridCol w="1692481">
                  <a:extLst>
                    <a:ext uri="{9D8B030D-6E8A-4147-A177-3AD203B41FA5}">
                      <a16:colId xmlns:a16="http://schemas.microsoft.com/office/drawing/2014/main" val="2348269582"/>
                    </a:ext>
                  </a:extLst>
                </a:gridCol>
                <a:gridCol w="1692481">
                  <a:extLst>
                    <a:ext uri="{9D8B030D-6E8A-4147-A177-3AD203B41FA5}">
                      <a16:colId xmlns:a16="http://schemas.microsoft.com/office/drawing/2014/main" val="3268543952"/>
                    </a:ext>
                  </a:extLst>
                </a:gridCol>
              </a:tblGrid>
              <a:tr h="536264">
                <a:tc>
                  <a:txBody>
                    <a:bodyPr/>
                    <a:lstStyle/>
                    <a:p>
                      <a:pPr marL="0" marR="0" algn="ctr">
                        <a:lnSpc>
                          <a:spcPct val="107000"/>
                        </a:lnSpc>
                        <a:spcBef>
                          <a:spcPts val="0"/>
                        </a:spcBef>
                        <a:spcAft>
                          <a:spcPts val="0"/>
                        </a:spcAft>
                      </a:pPr>
                      <a:r>
                        <a:rPr lang="en-US" sz="1800">
                          <a:effectLst/>
                          <a:latin typeface="+mn-lt"/>
                        </a:rPr>
                        <a:t>Time </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Monday</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Tuesday</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gridSpan="2">
                  <a:txBody>
                    <a:bodyPr/>
                    <a:lstStyle/>
                    <a:p>
                      <a:pPr marL="0" marR="0" algn="ctr">
                        <a:lnSpc>
                          <a:spcPct val="107000"/>
                        </a:lnSpc>
                        <a:spcBef>
                          <a:spcPts val="0"/>
                        </a:spcBef>
                        <a:spcAft>
                          <a:spcPts val="0"/>
                        </a:spcAft>
                      </a:pPr>
                      <a:r>
                        <a:rPr lang="en-US" sz="1800">
                          <a:effectLst/>
                          <a:latin typeface="+mn-lt"/>
                        </a:rPr>
                        <a:t>Wednesday</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hMerge="1">
                  <a:txBody>
                    <a:bodyPr/>
                    <a:lstStyle/>
                    <a:p>
                      <a:endParaRPr lang="en-US"/>
                    </a:p>
                  </a:txBody>
                  <a:tcPr/>
                </a:tc>
                <a:tc>
                  <a:txBody>
                    <a:bodyPr/>
                    <a:lstStyle/>
                    <a:p>
                      <a:pPr marL="0" marR="0" algn="ctr">
                        <a:lnSpc>
                          <a:spcPct val="107000"/>
                        </a:lnSpc>
                        <a:spcBef>
                          <a:spcPts val="0"/>
                        </a:spcBef>
                        <a:spcAft>
                          <a:spcPts val="0"/>
                        </a:spcAft>
                      </a:pPr>
                      <a:r>
                        <a:rPr lang="en-US" sz="1800">
                          <a:effectLst/>
                          <a:latin typeface="+mn-lt"/>
                        </a:rPr>
                        <a:t> Thursday</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Friday</a:t>
                      </a:r>
                      <a:endParaRPr lang="en-US" sz="1200">
                        <a:effectLst/>
                        <a:latin typeface="+mn-lt"/>
                        <a:ea typeface="Calibri" panose="020F0502020204030204" pitchFamily="34" charset="0"/>
                        <a:cs typeface="Times New Roman" panose="02020603050405020304" pitchFamily="18" charset="0"/>
                      </a:endParaRPr>
                    </a:p>
                  </a:txBody>
                  <a:tcPr marL="59033" marR="59033" marT="0" marB="0"/>
                </a:tc>
                <a:extLst>
                  <a:ext uri="{0D108BD9-81ED-4DB2-BD59-A6C34878D82A}">
                    <a16:rowId xmlns:a16="http://schemas.microsoft.com/office/drawing/2014/main" val="2167145342"/>
                  </a:ext>
                </a:extLst>
              </a:tr>
              <a:tr h="492365">
                <a:tc>
                  <a:txBody>
                    <a:bodyPr/>
                    <a:lstStyle/>
                    <a:p>
                      <a:pPr marL="0" marR="0" algn="ctr">
                        <a:lnSpc>
                          <a:spcPct val="107000"/>
                        </a:lnSpc>
                        <a:spcBef>
                          <a:spcPts val="0"/>
                        </a:spcBef>
                        <a:spcAft>
                          <a:spcPts val="0"/>
                        </a:spcAft>
                      </a:pPr>
                      <a:r>
                        <a:rPr lang="en-US" sz="1800">
                          <a:effectLst/>
                          <a:latin typeface="+mn-lt"/>
                        </a:rPr>
                        <a:t> </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 </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 </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Week 1</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Week 2</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 </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 </a:t>
                      </a:r>
                      <a:endParaRPr lang="en-US" sz="1200">
                        <a:effectLst/>
                        <a:latin typeface="+mn-lt"/>
                        <a:ea typeface="Calibri" panose="020F0502020204030204" pitchFamily="34" charset="0"/>
                        <a:cs typeface="Times New Roman" panose="02020603050405020304" pitchFamily="18" charset="0"/>
                      </a:endParaRPr>
                    </a:p>
                  </a:txBody>
                  <a:tcPr marL="59033" marR="59033" marT="0" marB="0"/>
                </a:tc>
                <a:extLst>
                  <a:ext uri="{0D108BD9-81ED-4DB2-BD59-A6C34878D82A}">
                    <a16:rowId xmlns:a16="http://schemas.microsoft.com/office/drawing/2014/main" val="3181414160"/>
                  </a:ext>
                </a:extLst>
              </a:tr>
              <a:tr h="1162822">
                <a:tc>
                  <a:txBody>
                    <a:bodyPr/>
                    <a:lstStyle/>
                    <a:p>
                      <a:pPr marL="0" marR="0" algn="ctr">
                        <a:lnSpc>
                          <a:spcPct val="107000"/>
                        </a:lnSpc>
                        <a:spcBef>
                          <a:spcPts val="0"/>
                        </a:spcBef>
                        <a:spcAft>
                          <a:spcPts val="0"/>
                        </a:spcAft>
                      </a:pPr>
                      <a:r>
                        <a:rPr lang="en-US" sz="1800">
                          <a:effectLst/>
                          <a:latin typeface="+mn-lt"/>
                        </a:rPr>
                        <a:t>8:55 - 10:20</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A</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A</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Flex Time: 8:55-9:40</a:t>
                      </a:r>
                    </a:p>
                    <a:p>
                      <a:pPr marL="0" marR="0" algn="ctr">
                        <a:lnSpc>
                          <a:spcPct val="107000"/>
                        </a:lnSpc>
                        <a:spcBef>
                          <a:spcPts val="0"/>
                        </a:spcBef>
                        <a:spcAft>
                          <a:spcPts val="0"/>
                        </a:spcAft>
                      </a:pPr>
                      <a:r>
                        <a:rPr lang="en-US" sz="1800" b="1">
                          <a:effectLst/>
                          <a:latin typeface="+mn-lt"/>
                        </a:rPr>
                        <a:t>~~~~~~~~</a:t>
                      </a:r>
                    </a:p>
                    <a:p>
                      <a:pPr marL="0" marR="0" algn="ctr">
                        <a:lnSpc>
                          <a:spcPct val="107000"/>
                        </a:lnSpc>
                        <a:spcBef>
                          <a:spcPts val="0"/>
                        </a:spcBef>
                        <a:spcAft>
                          <a:spcPts val="0"/>
                        </a:spcAft>
                      </a:pPr>
                      <a:r>
                        <a:rPr lang="en-US" sz="1800" b="1">
                          <a:effectLst/>
                          <a:latin typeface="+mn-lt"/>
                        </a:rPr>
                        <a:t>A</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Flex Time: 8:55-9:40</a:t>
                      </a:r>
                    </a:p>
                    <a:p>
                      <a:pPr marL="0" marR="0" algn="ctr">
                        <a:lnSpc>
                          <a:spcPct val="107000"/>
                        </a:lnSpc>
                        <a:spcBef>
                          <a:spcPts val="0"/>
                        </a:spcBef>
                        <a:spcAft>
                          <a:spcPts val="0"/>
                        </a:spcAft>
                      </a:pPr>
                      <a:r>
                        <a:rPr lang="en-US" sz="1800" b="1">
                          <a:effectLst/>
                          <a:latin typeface="+mn-lt"/>
                        </a:rPr>
                        <a:t>~~~~~~~~</a:t>
                      </a:r>
                    </a:p>
                    <a:p>
                      <a:pPr marL="0" marR="0" algn="ctr">
                        <a:lnSpc>
                          <a:spcPct val="107000"/>
                        </a:lnSpc>
                        <a:spcBef>
                          <a:spcPts val="0"/>
                        </a:spcBef>
                        <a:spcAft>
                          <a:spcPts val="0"/>
                        </a:spcAft>
                      </a:pPr>
                      <a:r>
                        <a:rPr lang="en-US" sz="1800" b="1">
                          <a:effectLst/>
                          <a:latin typeface="+mn-lt"/>
                        </a:rPr>
                        <a:t>B</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A</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A</a:t>
                      </a:r>
                      <a:endParaRPr lang="en-US" sz="1200">
                        <a:effectLst/>
                        <a:latin typeface="+mn-lt"/>
                        <a:ea typeface="Calibri" panose="020F0502020204030204" pitchFamily="34" charset="0"/>
                        <a:cs typeface="Times New Roman" panose="02020603050405020304" pitchFamily="18" charset="0"/>
                      </a:endParaRPr>
                    </a:p>
                  </a:txBody>
                  <a:tcPr marL="59033" marR="59033" marT="0" marB="0"/>
                </a:tc>
                <a:extLst>
                  <a:ext uri="{0D108BD9-81ED-4DB2-BD59-A6C34878D82A}">
                    <a16:rowId xmlns:a16="http://schemas.microsoft.com/office/drawing/2014/main" val="1127300743"/>
                  </a:ext>
                </a:extLst>
              </a:tr>
              <a:tr h="569538">
                <a:tc>
                  <a:txBody>
                    <a:bodyPr/>
                    <a:lstStyle/>
                    <a:p>
                      <a:pPr marL="0" marR="0" algn="ctr">
                        <a:lnSpc>
                          <a:spcPct val="107000"/>
                        </a:lnSpc>
                        <a:spcBef>
                          <a:spcPts val="0"/>
                        </a:spcBef>
                        <a:spcAft>
                          <a:spcPts val="0"/>
                        </a:spcAft>
                      </a:pPr>
                      <a:r>
                        <a:rPr lang="en-US" sz="1800">
                          <a:effectLst/>
                          <a:latin typeface="+mn-lt"/>
                        </a:rPr>
                        <a:t>10:15 – 10:25</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Transition</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Transition</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0">
                          <a:effectLst/>
                          <a:latin typeface="+mn-lt"/>
                          <a:ea typeface="Calibri" panose="020F0502020204030204" pitchFamily="34" charset="0"/>
                          <a:cs typeface="Times New Roman" panose="02020603050405020304" pitchFamily="18" charset="0"/>
                        </a:rPr>
                        <a:t>Transition</a:t>
                      </a:r>
                    </a:p>
                    <a:p>
                      <a:pPr marL="0" marR="0" algn="ctr">
                        <a:lnSpc>
                          <a:spcPct val="107000"/>
                        </a:lnSpc>
                        <a:spcBef>
                          <a:spcPts val="0"/>
                        </a:spcBef>
                        <a:spcAft>
                          <a:spcPts val="0"/>
                        </a:spcAft>
                      </a:pPr>
                      <a:r>
                        <a:rPr lang="en-US" sz="1800" b="0">
                          <a:effectLst/>
                          <a:latin typeface="+mn-lt"/>
                          <a:ea typeface="Calibri" panose="020F0502020204030204" pitchFamily="34" charset="0"/>
                          <a:cs typeface="Times New Roman" panose="02020603050405020304" pitchFamily="18" charset="0"/>
                        </a:rPr>
                        <a:t>(10:35-45)</a:t>
                      </a:r>
                      <a:endParaRPr lang="en-US" sz="1200" b="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0">
                          <a:effectLst/>
                          <a:latin typeface="+mn-lt"/>
                          <a:ea typeface="Calibri" panose="020F0502020204030204" pitchFamily="34" charset="0"/>
                          <a:cs typeface="Times New Roman" panose="02020603050405020304" pitchFamily="18" charset="0"/>
                        </a:rPr>
                        <a:t>Transition</a:t>
                      </a: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Calibri" panose="020F0502020204030204" pitchFamily="34" charset="0"/>
                          <a:cs typeface="Times New Roman" panose="02020603050405020304" pitchFamily="18" charset="0"/>
                        </a:rPr>
                        <a:t>(10:35-45)</a:t>
                      </a:r>
                      <a:endParaRPr kumimoji="0" lang="en-US" sz="1200" b="0" i="0" u="none" strike="noStrike" kern="1200" cap="none" spc="0" normalizeH="0" baseline="0" noProof="0">
                        <a:ln>
                          <a:noFill/>
                        </a:ln>
                        <a:solidFill>
                          <a:prstClr val="black"/>
                        </a:solidFill>
                        <a:effectLst/>
                        <a:uLnTx/>
                        <a:uFillTx/>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Transition</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Transition</a:t>
                      </a:r>
                      <a:endParaRPr lang="en-US" sz="1200">
                        <a:effectLst/>
                        <a:latin typeface="+mn-lt"/>
                        <a:ea typeface="Calibri" panose="020F0502020204030204" pitchFamily="34" charset="0"/>
                        <a:cs typeface="Times New Roman" panose="02020603050405020304" pitchFamily="18" charset="0"/>
                      </a:endParaRPr>
                    </a:p>
                  </a:txBody>
                  <a:tcPr marL="59033" marR="59033" marT="0" marB="0"/>
                </a:tc>
                <a:extLst>
                  <a:ext uri="{0D108BD9-81ED-4DB2-BD59-A6C34878D82A}">
                    <a16:rowId xmlns:a16="http://schemas.microsoft.com/office/drawing/2014/main" val="76684187"/>
                  </a:ext>
                </a:extLst>
              </a:tr>
              <a:tr h="569538">
                <a:tc>
                  <a:txBody>
                    <a:bodyPr/>
                    <a:lstStyle/>
                    <a:p>
                      <a:pPr marL="0" marR="0" algn="ctr">
                        <a:lnSpc>
                          <a:spcPct val="107000"/>
                        </a:lnSpc>
                        <a:spcBef>
                          <a:spcPts val="0"/>
                        </a:spcBef>
                        <a:spcAft>
                          <a:spcPts val="0"/>
                        </a:spcAft>
                      </a:pPr>
                      <a:r>
                        <a:rPr lang="en-US" sz="1800">
                          <a:effectLst/>
                          <a:latin typeface="+mn-lt"/>
                        </a:rPr>
                        <a:t>10:30 – 11:40</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B</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B</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A</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B</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B</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B</a:t>
                      </a:r>
                      <a:endParaRPr lang="en-US" sz="1200">
                        <a:effectLst/>
                        <a:latin typeface="+mn-lt"/>
                        <a:ea typeface="Calibri" panose="020F0502020204030204" pitchFamily="34" charset="0"/>
                        <a:cs typeface="Times New Roman" panose="02020603050405020304" pitchFamily="18" charset="0"/>
                      </a:endParaRPr>
                    </a:p>
                  </a:txBody>
                  <a:tcPr marL="59033" marR="59033" marT="0" marB="0"/>
                </a:tc>
                <a:extLst>
                  <a:ext uri="{0D108BD9-81ED-4DB2-BD59-A6C34878D82A}">
                    <a16:rowId xmlns:a16="http://schemas.microsoft.com/office/drawing/2014/main" val="1983943396"/>
                  </a:ext>
                </a:extLst>
              </a:tr>
              <a:tr h="569538">
                <a:tc>
                  <a:txBody>
                    <a:bodyPr/>
                    <a:lstStyle/>
                    <a:p>
                      <a:pPr marL="0" marR="0" algn="ctr">
                        <a:lnSpc>
                          <a:spcPct val="107000"/>
                        </a:lnSpc>
                        <a:spcBef>
                          <a:spcPts val="0"/>
                        </a:spcBef>
                        <a:spcAft>
                          <a:spcPts val="0"/>
                        </a:spcAft>
                      </a:pPr>
                      <a:r>
                        <a:rPr lang="en-US" sz="1800">
                          <a:effectLst/>
                          <a:latin typeface="+mn-lt"/>
                        </a:rPr>
                        <a:t>11:40 – 12:20</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Lunch</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Lunch</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Lunch</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Lunch</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Lunch</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Lunch</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extLst>
                  <a:ext uri="{0D108BD9-81ED-4DB2-BD59-A6C34878D82A}">
                    <a16:rowId xmlns:a16="http://schemas.microsoft.com/office/drawing/2014/main" val="1820355033"/>
                  </a:ext>
                </a:extLst>
              </a:tr>
              <a:tr h="569538">
                <a:tc>
                  <a:txBody>
                    <a:bodyPr/>
                    <a:lstStyle/>
                    <a:p>
                      <a:pPr marL="0" marR="0" algn="ctr">
                        <a:lnSpc>
                          <a:spcPct val="107000"/>
                        </a:lnSpc>
                        <a:spcBef>
                          <a:spcPts val="0"/>
                        </a:spcBef>
                        <a:spcAft>
                          <a:spcPts val="0"/>
                        </a:spcAft>
                      </a:pPr>
                      <a:r>
                        <a:rPr lang="en-US" sz="1800">
                          <a:effectLst/>
                          <a:latin typeface="+mn-lt"/>
                        </a:rPr>
                        <a:t>12:20 – 1:40</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C</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C</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C</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D</a:t>
                      </a: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C</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C</a:t>
                      </a:r>
                      <a:endParaRPr lang="en-US" sz="1200">
                        <a:effectLst/>
                        <a:latin typeface="+mn-lt"/>
                        <a:ea typeface="Calibri" panose="020F0502020204030204" pitchFamily="34" charset="0"/>
                        <a:cs typeface="Times New Roman" panose="02020603050405020304" pitchFamily="18" charset="0"/>
                      </a:endParaRPr>
                    </a:p>
                  </a:txBody>
                  <a:tcPr marL="59033" marR="59033" marT="0" marB="0"/>
                </a:tc>
                <a:extLst>
                  <a:ext uri="{0D108BD9-81ED-4DB2-BD59-A6C34878D82A}">
                    <a16:rowId xmlns:a16="http://schemas.microsoft.com/office/drawing/2014/main" val="2300652059"/>
                  </a:ext>
                </a:extLst>
              </a:tr>
              <a:tr h="492365">
                <a:tc>
                  <a:txBody>
                    <a:bodyPr/>
                    <a:lstStyle/>
                    <a:p>
                      <a:pPr marL="0" marR="0" algn="ctr">
                        <a:lnSpc>
                          <a:spcPct val="107000"/>
                        </a:lnSpc>
                        <a:spcBef>
                          <a:spcPts val="0"/>
                        </a:spcBef>
                        <a:spcAft>
                          <a:spcPts val="0"/>
                        </a:spcAft>
                      </a:pPr>
                      <a:r>
                        <a:rPr lang="en-US" sz="1800">
                          <a:effectLst/>
                          <a:latin typeface="+mn-lt"/>
                        </a:rPr>
                        <a:t>1:40 – 1:50</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Transition </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Transition </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Calibri" panose="020F0502020204030204" pitchFamily="34" charset="0"/>
                          <a:cs typeface="Times New Roman" panose="02020603050405020304" pitchFamily="18" charset="0"/>
                        </a:rPr>
                        <a:t>Transition</a:t>
                      </a: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Calibri" panose="020F0502020204030204" pitchFamily="34" charset="0"/>
                          <a:cs typeface="Times New Roman" panose="02020603050405020304" pitchFamily="18" charset="0"/>
                        </a:rPr>
                        <a:t>(1:15-25)</a:t>
                      </a:r>
                      <a:endParaRPr kumimoji="0" lang="en-US" sz="1200" b="0" i="0" u="none" strike="noStrike" kern="1200" cap="none" spc="0" normalizeH="0" baseline="0" noProof="0">
                        <a:ln>
                          <a:noFill/>
                        </a:ln>
                        <a:solidFill>
                          <a:prstClr val="black"/>
                        </a:solidFill>
                        <a:effectLst/>
                        <a:uLnTx/>
                        <a:uFillTx/>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Calibri" panose="020F0502020204030204" pitchFamily="34" charset="0"/>
                          <a:cs typeface="Times New Roman" panose="02020603050405020304" pitchFamily="18" charset="0"/>
                        </a:rPr>
                        <a:t>Transition</a:t>
                      </a: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Calibri" panose="020F0502020204030204" pitchFamily="34" charset="0"/>
                          <a:cs typeface="Times New Roman" panose="02020603050405020304" pitchFamily="18" charset="0"/>
                        </a:rPr>
                        <a:t>(1:15-25)</a:t>
                      </a:r>
                      <a:endParaRPr kumimoji="0" lang="en-US" sz="1200" b="0" i="0" u="none" strike="noStrike" kern="1200" cap="none" spc="0" normalizeH="0" baseline="0" noProof="0">
                        <a:ln>
                          <a:noFill/>
                        </a:ln>
                        <a:solidFill>
                          <a:prstClr val="black"/>
                        </a:solidFill>
                        <a:effectLst/>
                        <a:uLnTx/>
                        <a:uFillTx/>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2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Transition </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Transition </a:t>
                      </a:r>
                      <a:endParaRPr lang="en-US" sz="1200">
                        <a:effectLst/>
                        <a:latin typeface="+mn-lt"/>
                        <a:ea typeface="Calibri" panose="020F0502020204030204" pitchFamily="34" charset="0"/>
                        <a:cs typeface="Times New Roman" panose="02020603050405020304" pitchFamily="18" charset="0"/>
                      </a:endParaRPr>
                    </a:p>
                  </a:txBody>
                  <a:tcPr marL="59033" marR="59033" marT="0" marB="0"/>
                </a:tc>
                <a:extLst>
                  <a:ext uri="{0D108BD9-81ED-4DB2-BD59-A6C34878D82A}">
                    <a16:rowId xmlns:a16="http://schemas.microsoft.com/office/drawing/2014/main" val="3970125778"/>
                  </a:ext>
                </a:extLst>
              </a:tr>
              <a:tr h="1113894">
                <a:tc>
                  <a:txBody>
                    <a:bodyPr/>
                    <a:lstStyle/>
                    <a:p>
                      <a:pPr marL="0" marR="0" algn="ctr">
                        <a:lnSpc>
                          <a:spcPct val="107000"/>
                        </a:lnSpc>
                        <a:spcBef>
                          <a:spcPts val="0"/>
                        </a:spcBef>
                        <a:spcAft>
                          <a:spcPts val="0"/>
                        </a:spcAft>
                      </a:pPr>
                      <a:r>
                        <a:rPr lang="en-US" sz="1800">
                          <a:effectLst/>
                          <a:latin typeface="+mn-lt"/>
                        </a:rPr>
                        <a:t>1:50 – 3:05</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D</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D</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C</a:t>
                      </a:r>
                    </a:p>
                    <a:p>
                      <a:pPr marL="0" marR="0" algn="ctr">
                        <a:lnSpc>
                          <a:spcPct val="107000"/>
                        </a:lnSpc>
                        <a:spcBef>
                          <a:spcPts val="0"/>
                        </a:spcBef>
                        <a:spcAft>
                          <a:spcPts val="0"/>
                        </a:spcAft>
                      </a:pPr>
                      <a:r>
                        <a:rPr lang="en-US" sz="1800" b="1">
                          <a:effectLst/>
                          <a:latin typeface="+mn-lt"/>
                        </a:rPr>
                        <a:t>~~~~~~~</a:t>
                      </a:r>
                    </a:p>
                    <a:p>
                      <a:pPr marL="0" marR="0" algn="ctr">
                        <a:lnSpc>
                          <a:spcPct val="107000"/>
                        </a:lnSpc>
                        <a:spcBef>
                          <a:spcPts val="0"/>
                        </a:spcBef>
                        <a:spcAft>
                          <a:spcPts val="0"/>
                        </a:spcAft>
                      </a:pPr>
                      <a:r>
                        <a:rPr lang="en-US" sz="1800" b="1">
                          <a:effectLst/>
                          <a:latin typeface="+mn-lt"/>
                          <a:ea typeface="Calibri" panose="020F0502020204030204" pitchFamily="34" charset="0"/>
                        </a:rPr>
                        <a:t>Flex Time: 2:20-3:05</a:t>
                      </a:r>
                      <a:endParaRPr lang="en-US" sz="18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b="1">
                          <a:effectLst/>
                          <a:latin typeface="+mn-lt"/>
                        </a:rPr>
                        <a:t>D</a:t>
                      </a:r>
                    </a:p>
                    <a:p>
                      <a:pPr marL="0" marR="0" algn="ctr">
                        <a:lnSpc>
                          <a:spcPct val="107000"/>
                        </a:lnSpc>
                        <a:spcBef>
                          <a:spcPts val="0"/>
                        </a:spcBef>
                        <a:spcAft>
                          <a:spcPts val="0"/>
                        </a:spcAft>
                      </a:pPr>
                      <a:r>
                        <a:rPr lang="en-US" sz="1800" b="1">
                          <a:effectLst/>
                          <a:latin typeface="+mn-lt"/>
                        </a:rPr>
                        <a:t>~~~~~~~</a:t>
                      </a:r>
                    </a:p>
                    <a:p>
                      <a:pPr marL="0" marR="0" algn="ctr">
                        <a:lnSpc>
                          <a:spcPct val="107000"/>
                        </a:lnSpc>
                        <a:spcBef>
                          <a:spcPts val="0"/>
                        </a:spcBef>
                        <a:spcAft>
                          <a:spcPts val="0"/>
                        </a:spcAft>
                      </a:pPr>
                      <a:r>
                        <a:rPr lang="en-US" sz="1800" b="1">
                          <a:effectLst/>
                          <a:latin typeface="+mn-lt"/>
                          <a:ea typeface="Calibri" panose="020F0502020204030204" pitchFamily="34" charset="0"/>
                        </a:rPr>
                        <a:t>Flex Time: 2:20-3:05</a:t>
                      </a:r>
                      <a:endParaRPr lang="en-US" sz="1800" b="1">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D</a:t>
                      </a:r>
                      <a:endParaRPr lang="en-US" sz="1200">
                        <a:effectLst/>
                        <a:latin typeface="+mn-lt"/>
                        <a:ea typeface="Calibri" panose="020F0502020204030204" pitchFamily="34" charset="0"/>
                        <a:cs typeface="Times New Roman" panose="02020603050405020304" pitchFamily="18" charset="0"/>
                      </a:endParaRPr>
                    </a:p>
                  </a:txBody>
                  <a:tcPr marL="59033" marR="59033" marT="0" marB="0"/>
                </a:tc>
                <a:tc>
                  <a:txBody>
                    <a:bodyPr/>
                    <a:lstStyle/>
                    <a:p>
                      <a:pPr marL="0" marR="0" algn="ctr">
                        <a:lnSpc>
                          <a:spcPct val="107000"/>
                        </a:lnSpc>
                        <a:spcBef>
                          <a:spcPts val="0"/>
                        </a:spcBef>
                        <a:spcAft>
                          <a:spcPts val="0"/>
                        </a:spcAft>
                      </a:pPr>
                      <a:r>
                        <a:rPr lang="en-US" sz="1800">
                          <a:effectLst/>
                          <a:latin typeface="+mn-lt"/>
                        </a:rPr>
                        <a:t>D</a:t>
                      </a:r>
                      <a:endParaRPr lang="en-US" sz="1200">
                        <a:effectLst/>
                        <a:latin typeface="+mn-lt"/>
                        <a:ea typeface="Calibri" panose="020F0502020204030204" pitchFamily="34" charset="0"/>
                        <a:cs typeface="Times New Roman" panose="02020603050405020304" pitchFamily="18" charset="0"/>
                      </a:endParaRPr>
                    </a:p>
                  </a:txBody>
                  <a:tcPr marL="59033" marR="59033" marT="0" marB="0"/>
                </a:tc>
                <a:extLst>
                  <a:ext uri="{0D108BD9-81ED-4DB2-BD59-A6C34878D82A}">
                    <a16:rowId xmlns:a16="http://schemas.microsoft.com/office/drawing/2014/main" val="2912411784"/>
                  </a:ext>
                </a:extLst>
              </a:tr>
            </a:tbl>
          </a:graphicData>
        </a:graphic>
      </p:graphicFrame>
    </p:spTree>
    <p:extLst>
      <p:ext uri="{BB962C8B-B14F-4D97-AF65-F5344CB8AC3E}">
        <p14:creationId xmlns:p14="http://schemas.microsoft.com/office/powerpoint/2010/main" val="2208177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C2B0-812A-8E2E-1FE0-FD8BE7576855}"/>
              </a:ext>
            </a:extLst>
          </p:cNvPr>
          <p:cNvSpPr>
            <a:spLocks noGrp="1"/>
          </p:cNvSpPr>
          <p:nvPr>
            <p:ph type="title"/>
          </p:nvPr>
        </p:nvSpPr>
        <p:spPr/>
        <p:txBody>
          <a:bodyPr/>
          <a:lstStyle/>
          <a:p>
            <a:pPr algn="ctr"/>
            <a:r>
              <a:rPr lang="en-US" b="1" dirty="0"/>
              <a:t>Shape of the Morning</a:t>
            </a:r>
            <a:endParaRPr lang="en-CA" b="1" dirty="0"/>
          </a:p>
        </p:txBody>
      </p:sp>
      <p:sp>
        <p:nvSpPr>
          <p:cNvPr id="3" name="Content Placeholder 2">
            <a:extLst>
              <a:ext uri="{FF2B5EF4-FFF2-40B4-BE49-F238E27FC236}">
                <a16:creationId xmlns:a16="http://schemas.microsoft.com/office/drawing/2014/main" id="{07541395-3A64-E6C1-DF9A-C4EC4C49FEA4}"/>
              </a:ext>
            </a:extLst>
          </p:cNvPr>
          <p:cNvSpPr>
            <a:spLocks noGrp="1"/>
          </p:cNvSpPr>
          <p:nvPr>
            <p:ph idx="1"/>
          </p:nvPr>
        </p:nvSpPr>
        <p:spPr/>
        <p:txBody>
          <a:bodyPr/>
          <a:lstStyle/>
          <a:p>
            <a:r>
              <a:rPr lang="en-US" dirty="0"/>
              <a:t>Follow your A block classroom teacher when they have been called down to the stage</a:t>
            </a:r>
          </a:p>
          <a:p>
            <a:r>
              <a:rPr lang="en-US" dirty="0"/>
              <a:t>Class Time Schedule Today:</a:t>
            </a:r>
          </a:p>
          <a:p>
            <a:pPr lvl="1"/>
            <a:r>
              <a:rPr lang="en-CA" sz="2000" b="1" dirty="0"/>
              <a:t>A block: 9:20-10:15am</a:t>
            </a:r>
            <a:endParaRPr lang="en-CA" sz="2000" dirty="0"/>
          </a:p>
          <a:p>
            <a:pPr lvl="1"/>
            <a:r>
              <a:rPr lang="en-CA" sz="2000" b="1" dirty="0"/>
              <a:t>Break:     10:15-10:25am</a:t>
            </a:r>
          </a:p>
          <a:p>
            <a:pPr lvl="1"/>
            <a:r>
              <a:rPr lang="en-CA" sz="2000" b="1" dirty="0"/>
              <a:t>B block:  10:30-10:45am</a:t>
            </a:r>
            <a:endParaRPr lang="en-CA" sz="2000" dirty="0"/>
          </a:p>
          <a:p>
            <a:pPr lvl="1"/>
            <a:r>
              <a:rPr lang="en-CA" sz="2000" b="1" dirty="0"/>
              <a:t>C block:  10:50-11:05am</a:t>
            </a:r>
            <a:endParaRPr lang="en-CA" sz="2000" dirty="0"/>
          </a:p>
          <a:p>
            <a:pPr lvl="1"/>
            <a:r>
              <a:rPr lang="en-CA" sz="2000" b="1" dirty="0"/>
              <a:t>D block</a:t>
            </a:r>
            <a:r>
              <a:rPr lang="en-CA" sz="2000" b="1"/>
              <a:t>:  11:10-11:30am</a:t>
            </a:r>
            <a:endParaRPr lang="en-CA" sz="2000" dirty="0"/>
          </a:p>
          <a:p>
            <a:pPr lvl="1"/>
            <a:r>
              <a:rPr lang="en-CA" sz="2000" b="1" dirty="0"/>
              <a:t>11:35am:  Hot dog lunch followed by dismissal</a:t>
            </a:r>
            <a:endParaRPr lang="en-CA" sz="2000" dirty="0"/>
          </a:p>
          <a:p>
            <a:pPr lvl="1"/>
            <a:endParaRPr lang="en-CA" dirty="0"/>
          </a:p>
        </p:txBody>
      </p:sp>
    </p:spTree>
    <p:extLst>
      <p:ext uri="{BB962C8B-B14F-4D97-AF65-F5344CB8AC3E}">
        <p14:creationId xmlns:p14="http://schemas.microsoft.com/office/powerpoint/2010/main" val="539461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DEDC-495F-46DB-9274-215C7B6D7F1D}"/>
              </a:ext>
            </a:extLst>
          </p:cNvPr>
          <p:cNvSpPr>
            <a:spLocks noGrp="1"/>
          </p:cNvSpPr>
          <p:nvPr>
            <p:ph type="title"/>
          </p:nvPr>
        </p:nvSpPr>
        <p:spPr>
          <a:xfrm>
            <a:off x="646111" y="452718"/>
            <a:ext cx="9404723" cy="971905"/>
          </a:xfrm>
          <a:ln w="12700">
            <a:solidFill>
              <a:schemeClr val="tx1"/>
            </a:solidFill>
          </a:ln>
        </p:spPr>
        <p:txBody>
          <a:bodyPr/>
          <a:lstStyle/>
          <a:p>
            <a:pPr algn="ctr"/>
            <a:r>
              <a:rPr lang="en-US" dirty="0"/>
              <a:t>First Day of School</a:t>
            </a:r>
          </a:p>
        </p:txBody>
      </p:sp>
      <p:sp>
        <p:nvSpPr>
          <p:cNvPr id="3" name="Content Placeholder 2">
            <a:extLst>
              <a:ext uri="{FF2B5EF4-FFF2-40B4-BE49-F238E27FC236}">
                <a16:creationId xmlns:a16="http://schemas.microsoft.com/office/drawing/2014/main" id="{CE877479-67C9-489C-8EE3-935487BA89B9}"/>
              </a:ext>
            </a:extLst>
          </p:cNvPr>
          <p:cNvSpPr>
            <a:spLocks noGrp="1"/>
          </p:cNvSpPr>
          <p:nvPr>
            <p:ph idx="1"/>
          </p:nvPr>
        </p:nvSpPr>
        <p:spPr>
          <a:xfrm>
            <a:off x="754602" y="1626577"/>
            <a:ext cx="11123720" cy="5005041"/>
          </a:xfrm>
        </p:spPr>
        <p:txBody>
          <a:bodyPr vert="horz" lIns="91440" tIns="45720" rIns="91440" bIns="45720" rtlCol="0" anchor="t">
            <a:normAutofit fontScale="32500" lnSpcReduction="20000"/>
          </a:bodyPr>
          <a:lstStyle/>
          <a:p>
            <a:pPr lvl="1">
              <a:lnSpc>
                <a:spcPct val="150000"/>
              </a:lnSpc>
            </a:pPr>
            <a:r>
              <a:rPr lang="en-US" sz="8800" dirty="0"/>
              <a:t>A block class lists posted, find your class and teacher</a:t>
            </a:r>
          </a:p>
          <a:p>
            <a:pPr lvl="1">
              <a:lnSpc>
                <a:spcPct val="150000"/>
              </a:lnSpc>
            </a:pPr>
            <a:r>
              <a:rPr lang="en-US" sz="8800" dirty="0"/>
              <a:t>Schedules, locker assignments given out</a:t>
            </a:r>
          </a:p>
          <a:p>
            <a:pPr lvl="1">
              <a:lnSpc>
                <a:spcPct val="150000"/>
              </a:lnSpc>
            </a:pPr>
            <a:r>
              <a:rPr lang="en-US" sz="8800" dirty="0"/>
              <a:t>Hot dog barbeque lunch provided at 11:30am</a:t>
            </a:r>
          </a:p>
          <a:p>
            <a:pPr lvl="1">
              <a:lnSpc>
                <a:spcPct val="150000"/>
              </a:lnSpc>
            </a:pPr>
            <a:r>
              <a:rPr lang="en-US" sz="8800" dirty="0"/>
              <a:t>School busses running at 11:45am</a:t>
            </a:r>
          </a:p>
          <a:p>
            <a:pPr lvl="1">
              <a:lnSpc>
                <a:spcPct val="150000"/>
              </a:lnSpc>
            </a:pPr>
            <a:r>
              <a:rPr lang="en-US" sz="8800" dirty="0"/>
              <a:t>Full day of school starting Wednesday, Sept. 3.  All students in attendance</a:t>
            </a:r>
            <a:endParaRPr lang="en-US" sz="2600" dirty="0"/>
          </a:p>
          <a:p>
            <a:endParaRPr lang="en-US" dirty="0"/>
          </a:p>
          <a:p>
            <a:pPr lvl="1"/>
            <a:endParaRPr lang="en-US" dirty="0"/>
          </a:p>
        </p:txBody>
      </p:sp>
    </p:spTree>
    <p:extLst>
      <p:ext uri="{BB962C8B-B14F-4D97-AF65-F5344CB8AC3E}">
        <p14:creationId xmlns:p14="http://schemas.microsoft.com/office/powerpoint/2010/main" val="58509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4E553-FAAA-1FA7-A917-AC3343229E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6C8F99-F6C0-2575-4D65-302B83F5548D}"/>
              </a:ext>
            </a:extLst>
          </p:cNvPr>
          <p:cNvSpPr>
            <a:spLocks noGrp="1"/>
          </p:cNvSpPr>
          <p:nvPr>
            <p:ph type="title"/>
          </p:nvPr>
        </p:nvSpPr>
        <p:spPr>
          <a:xfrm>
            <a:off x="646111" y="452718"/>
            <a:ext cx="9404723" cy="971905"/>
          </a:xfrm>
          <a:ln w="12700">
            <a:solidFill>
              <a:schemeClr val="tx1"/>
            </a:solidFill>
          </a:ln>
        </p:spPr>
        <p:txBody>
          <a:bodyPr/>
          <a:lstStyle/>
          <a:p>
            <a:r>
              <a:rPr lang="en-US"/>
              <a:t>School Staff and Support Services</a:t>
            </a:r>
          </a:p>
        </p:txBody>
      </p:sp>
      <p:sp>
        <p:nvSpPr>
          <p:cNvPr id="3" name="Content Placeholder 2">
            <a:extLst>
              <a:ext uri="{FF2B5EF4-FFF2-40B4-BE49-F238E27FC236}">
                <a16:creationId xmlns:a16="http://schemas.microsoft.com/office/drawing/2014/main" id="{250B3EED-1729-5D8C-5A83-7E9C7AA8384B}"/>
              </a:ext>
            </a:extLst>
          </p:cNvPr>
          <p:cNvSpPr>
            <a:spLocks noGrp="1"/>
          </p:cNvSpPr>
          <p:nvPr>
            <p:ph idx="1"/>
          </p:nvPr>
        </p:nvSpPr>
        <p:spPr>
          <a:xfrm>
            <a:off x="754602" y="1626577"/>
            <a:ext cx="11123720" cy="5005041"/>
          </a:xfrm>
        </p:spPr>
        <p:txBody>
          <a:bodyPr vert="horz" lIns="91440" tIns="45720" rIns="91440" bIns="45720" rtlCol="0" anchor="t">
            <a:normAutofit fontScale="25000" lnSpcReduction="20000"/>
          </a:bodyPr>
          <a:lstStyle/>
          <a:p>
            <a:r>
              <a:rPr lang="en-US" sz="8800" dirty="0"/>
              <a:t>Introductions:</a:t>
            </a:r>
          </a:p>
          <a:p>
            <a:endParaRPr lang="en-US" sz="8800" dirty="0"/>
          </a:p>
          <a:p>
            <a:pPr lvl="1">
              <a:lnSpc>
                <a:spcPct val="150000"/>
              </a:lnSpc>
            </a:pPr>
            <a:r>
              <a:rPr lang="en-US" sz="8800" dirty="0"/>
              <a:t>Principal – Mr. Ruehlen </a:t>
            </a:r>
          </a:p>
          <a:p>
            <a:pPr lvl="1">
              <a:lnSpc>
                <a:spcPct val="150000"/>
              </a:lnSpc>
            </a:pPr>
            <a:r>
              <a:rPr lang="en-US" sz="8800" dirty="0"/>
              <a:t>Vice Principal – Mr. Zlatanov</a:t>
            </a:r>
          </a:p>
          <a:p>
            <a:pPr lvl="1">
              <a:lnSpc>
                <a:spcPct val="150000"/>
              </a:lnSpc>
            </a:pPr>
            <a:r>
              <a:rPr lang="en-US" sz="8800" dirty="0"/>
              <a:t>Counsellors – Ms. Noren, Mr. Chenard</a:t>
            </a:r>
          </a:p>
          <a:p>
            <a:pPr lvl="1">
              <a:lnSpc>
                <a:spcPct val="150000"/>
              </a:lnSpc>
            </a:pPr>
            <a:r>
              <a:rPr lang="en-US" sz="8800" dirty="0"/>
              <a:t>Youth Care Workers - Sharene Zemanek &amp; Ronnie Billows</a:t>
            </a:r>
          </a:p>
          <a:p>
            <a:pPr lvl="1">
              <a:lnSpc>
                <a:spcPct val="150000"/>
              </a:lnSpc>
            </a:pPr>
            <a:r>
              <a:rPr lang="en-US" sz="8800" dirty="0"/>
              <a:t>Learning Support Teachers – Ms. Fraser &amp; Ms. Griffith</a:t>
            </a:r>
          </a:p>
          <a:p>
            <a:pPr lvl="1" indent="-342900">
              <a:lnSpc>
                <a:spcPct val="150000"/>
              </a:lnSpc>
              <a:buClr>
                <a:srgbClr val="ACD433"/>
              </a:buClr>
              <a:defRPr/>
            </a:pPr>
            <a:r>
              <a:rPr kumimoji="0" lang="en-US" sz="8800" b="0" i="0" u="none" strike="noStrike" kern="1200" cap="none" spc="0" normalizeH="0" baseline="0" noProof="0" dirty="0">
                <a:ln>
                  <a:noFill/>
                </a:ln>
                <a:solidFill>
                  <a:prstClr val="white"/>
                </a:solidFill>
                <a:effectLst/>
                <a:uLnTx/>
                <a:uFillTx/>
                <a:latin typeface="Century Gothic" panose="020B0502020202020204"/>
                <a:ea typeface="+mj-ea"/>
                <a:cs typeface="+mj-cs"/>
              </a:rPr>
              <a:t>Indigenous Support Teacher – Ms. Ubriaco </a:t>
            </a:r>
          </a:p>
          <a:p>
            <a:pPr lvl="1">
              <a:lnSpc>
                <a:spcPct val="150000"/>
              </a:lnSpc>
            </a:pPr>
            <a:endParaRPr lang="en-US" sz="2600" dirty="0"/>
          </a:p>
          <a:p>
            <a:endParaRPr lang="en-US" dirty="0"/>
          </a:p>
          <a:p>
            <a:pPr lvl="1"/>
            <a:endParaRPr lang="en-US" dirty="0"/>
          </a:p>
        </p:txBody>
      </p:sp>
    </p:spTree>
    <p:extLst>
      <p:ext uri="{BB962C8B-B14F-4D97-AF65-F5344CB8AC3E}">
        <p14:creationId xmlns:p14="http://schemas.microsoft.com/office/powerpoint/2010/main" val="2692027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1530-6E31-4057-928E-141F7D9EE77F}"/>
              </a:ext>
            </a:extLst>
          </p:cNvPr>
          <p:cNvSpPr>
            <a:spLocks noGrp="1"/>
          </p:cNvSpPr>
          <p:nvPr>
            <p:ph type="title"/>
          </p:nvPr>
        </p:nvSpPr>
        <p:spPr>
          <a:xfrm>
            <a:off x="515483" y="275437"/>
            <a:ext cx="9710869" cy="993526"/>
          </a:xfrm>
          <a:ln w="28575">
            <a:solidFill>
              <a:schemeClr val="tx1"/>
            </a:solidFill>
          </a:ln>
        </p:spPr>
        <p:txBody>
          <a:bodyPr/>
          <a:lstStyle/>
          <a:p>
            <a:pPr algn="ctr"/>
            <a:r>
              <a:rPr lang="en-US"/>
              <a:t>Information from the Counsellors</a:t>
            </a:r>
          </a:p>
        </p:txBody>
      </p:sp>
      <p:sp>
        <p:nvSpPr>
          <p:cNvPr id="3" name="Content Placeholder 2">
            <a:extLst>
              <a:ext uri="{FF2B5EF4-FFF2-40B4-BE49-F238E27FC236}">
                <a16:creationId xmlns:a16="http://schemas.microsoft.com/office/drawing/2014/main" id="{FE8ED598-6F70-4F7A-87C8-A76B64C926F7}"/>
              </a:ext>
            </a:extLst>
          </p:cNvPr>
          <p:cNvSpPr>
            <a:spLocks noGrp="1"/>
          </p:cNvSpPr>
          <p:nvPr>
            <p:ph idx="1"/>
          </p:nvPr>
        </p:nvSpPr>
        <p:spPr>
          <a:xfrm>
            <a:off x="565651" y="1418253"/>
            <a:ext cx="11060697" cy="5243803"/>
          </a:xfrm>
        </p:spPr>
        <p:txBody>
          <a:bodyPr vert="horz" lIns="91440" tIns="45720" rIns="91440" bIns="45720" rtlCol="0" anchor="t">
            <a:normAutofit fontScale="92500"/>
          </a:bodyPr>
          <a:lstStyle/>
          <a:p>
            <a:pPr marL="0" marR="0" lvl="0" indent="-342900" algn="l" defTabSz="457200" rtl="0" eaLnBrk="1" fontAlgn="auto" latinLnBrk="0" hangingPunct="1">
              <a:lnSpc>
                <a:spcPct val="100000"/>
              </a:lnSpc>
              <a:spcBef>
                <a:spcPts val="0"/>
              </a:spcBef>
              <a:spcAft>
                <a:spcPts val="0"/>
              </a:spcAft>
              <a:buClr>
                <a:srgbClr val="ACD433"/>
              </a:buClr>
              <a:buSzPct val="80000"/>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rPr>
              <a:t>Course change requests can be submitted by email, Teams, or by appointment.  To make an appointment please email your counsellor or see the front desk person at student services.  </a:t>
            </a:r>
          </a:p>
          <a:p>
            <a:pPr marL="0" marR="0" lvl="0" indent="0" algn="l" defTabSz="457200" rtl="0" eaLnBrk="1" fontAlgn="auto" latinLnBrk="0" hangingPunct="1">
              <a:lnSpc>
                <a:spcPct val="100000"/>
              </a:lnSpc>
              <a:spcBef>
                <a:spcPts val="0"/>
              </a:spcBef>
              <a:spcAft>
                <a:spcPts val="0"/>
              </a:spcAft>
              <a:buClr>
                <a:srgbClr val="ACD433"/>
              </a:buClr>
              <a:buSzPct val="80000"/>
              <a:buNone/>
              <a:tabLst/>
              <a:defRPr/>
            </a:pPr>
            <a:r>
              <a:rPr lang="en-US" sz="2400" dirty="0">
                <a:solidFill>
                  <a:prstClr val="white"/>
                </a:solidFill>
                <a:latin typeface="Calibri"/>
                <a:ea typeface="Calibri"/>
                <a:cs typeface="Calibri"/>
              </a:rPr>
              <a:t>The </a:t>
            </a:r>
            <a:r>
              <a:rPr kumimoji="0" lang="en-US" sz="2400" b="0" i="0" u="none" strike="noStrike" kern="1200" cap="none" spc="0" normalizeH="0" baseline="0" noProof="0" dirty="0">
                <a:ln>
                  <a:noFill/>
                </a:ln>
                <a:solidFill>
                  <a:prstClr val="white"/>
                </a:solidFill>
                <a:effectLst/>
                <a:uLnTx/>
                <a:uFillTx/>
                <a:latin typeface="Calibri"/>
                <a:ea typeface="Calibri"/>
                <a:cs typeface="Calibri"/>
              </a:rPr>
              <a:t>counsellor you are connected to for your academics is divided by your </a:t>
            </a:r>
            <a:r>
              <a:rPr lang="en-US" sz="2400" dirty="0">
                <a:solidFill>
                  <a:prstClr val="white"/>
                </a:solidFill>
                <a:latin typeface="Calibri"/>
                <a:ea typeface="Calibri"/>
                <a:cs typeface="Calibri"/>
              </a:rPr>
              <a:t>last name</a:t>
            </a:r>
            <a:r>
              <a:rPr kumimoji="0" lang="en-US" sz="2400" b="0" i="0" u="none" strike="noStrike" kern="1200" cap="none" spc="0" normalizeH="0" baseline="0" noProof="0" dirty="0">
                <a:ln>
                  <a:noFill/>
                </a:ln>
                <a:solidFill>
                  <a:prstClr val="white"/>
                </a:solidFill>
                <a:effectLst/>
                <a:uLnTx/>
                <a:uFillTx/>
                <a:latin typeface="Calibri"/>
                <a:ea typeface="Calibri"/>
                <a:cs typeface="Calibri"/>
              </a:rPr>
              <a:t>: </a:t>
            </a:r>
            <a:endParaRPr lang="en-US" sz="2400" b="0" i="0" u="none" strike="noStrike" kern="1200" cap="none" spc="0" normalizeH="0" baseline="0" noProof="0" dirty="0">
              <a:ln>
                <a:noFill/>
              </a:ln>
              <a:solidFill>
                <a:prstClr val="white"/>
              </a:solidFill>
              <a:effectLst/>
              <a:uLnTx/>
              <a:uFillTx/>
              <a:latin typeface="Calibri"/>
              <a:ea typeface="Calibri"/>
              <a:cs typeface="Calibri"/>
            </a:endParaRPr>
          </a:p>
          <a:p>
            <a:pPr marL="0" marR="0" lvl="0" indent="0" algn="l" defTabSz="457200" rtl="0" eaLnBrk="1" fontAlgn="auto" latinLnBrk="0" hangingPunct="1">
              <a:lnSpc>
                <a:spcPct val="150000"/>
              </a:lnSpc>
              <a:spcBef>
                <a:spcPts val="0"/>
              </a:spcBef>
              <a:spcAft>
                <a:spcPts val="0"/>
              </a:spcAft>
              <a:buClr>
                <a:srgbClr val="ACD433"/>
              </a:buClr>
              <a:buSzPct val="80000"/>
              <a:buNone/>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rPr>
              <a:t>A-K   - 	Ms. </a:t>
            </a:r>
            <a:r>
              <a:rPr lang="en-US" sz="2400" dirty="0">
                <a:solidFill>
                  <a:prstClr val="white"/>
                </a:solidFill>
                <a:latin typeface="Calibri"/>
                <a:ea typeface="Calibri"/>
                <a:cs typeface="Calibri"/>
              </a:rPr>
              <a:t>Noren</a:t>
            </a:r>
            <a:endParaRPr lang="en-US" sz="2400" b="0" i="0" u="none" strike="noStrike" kern="1200" cap="none" spc="0" normalizeH="0" baseline="0" noProof="0" dirty="0">
              <a:ln>
                <a:noFill/>
              </a:ln>
              <a:solidFill>
                <a:prstClr val="white"/>
              </a:solidFill>
              <a:effectLst/>
              <a:uLnTx/>
              <a:uFillTx/>
              <a:latin typeface="Calibri"/>
              <a:ea typeface="Calibri"/>
              <a:cs typeface="Calibri"/>
            </a:endParaRPr>
          </a:p>
          <a:p>
            <a:pPr marL="0" indent="0">
              <a:lnSpc>
                <a:spcPct val="150000"/>
              </a:lnSpc>
              <a:spcBef>
                <a:spcPts val="0"/>
              </a:spcBef>
              <a:buClr>
                <a:srgbClr val="ACD433"/>
              </a:buClr>
              <a:buNone/>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rPr>
              <a:t>L-Z 	   -	Mr. </a:t>
            </a:r>
            <a:r>
              <a:rPr lang="en-US" sz="2400" dirty="0">
                <a:solidFill>
                  <a:prstClr val="white"/>
                </a:solidFill>
                <a:latin typeface="Calibri"/>
                <a:ea typeface="Calibri"/>
                <a:cs typeface="Calibri"/>
              </a:rPr>
              <a:t>Chenard </a:t>
            </a:r>
          </a:p>
          <a:p>
            <a:pPr marL="0" indent="0">
              <a:lnSpc>
                <a:spcPct val="150000"/>
              </a:lnSpc>
              <a:spcBef>
                <a:spcPts val="0"/>
              </a:spcBef>
              <a:buClr>
                <a:srgbClr val="ACD433"/>
              </a:buClr>
              <a:buNone/>
              <a:defRPr/>
            </a:pPr>
            <a:endParaRPr lang="en-US" sz="2400" u="sng" dirty="0">
              <a:solidFill>
                <a:prstClr val="white"/>
              </a:solidFill>
              <a:latin typeface="Calibri"/>
              <a:ea typeface="Calibri"/>
              <a:cs typeface="Calibri"/>
            </a:endParaRPr>
          </a:p>
          <a:p>
            <a:pPr marL="0" marR="0" lvl="0" indent="-342900" algn="l" defTabSz="457200" rtl="0" eaLnBrk="1" fontAlgn="auto" latinLnBrk="0" hangingPunct="1">
              <a:lnSpc>
                <a:spcPct val="100000"/>
              </a:lnSpc>
              <a:spcBef>
                <a:spcPts val="0"/>
              </a:spcBef>
              <a:spcAft>
                <a:spcPts val="0"/>
              </a:spcAft>
              <a:buClr>
                <a:srgbClr val="ACD433"/>
              </a:buClr>
              <a:buSzPct val="80000"/>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rPr>
              <a:t>Students who need to see a counsellor about other matters can also book an appointment in person (see Ally at the counselling window), use Teams or by email. You can see either counsellor for personal matters.</a:t>
            </a:r>
          </a:p>
          <a:p>
            <a:pPr marL="0" marR="0" lvl="0" indent="-342900" algn="l" defTabSz="457200" rtl="0" eaLnBrk="1" fontAlgn="auto" latinLnBrk="0" hangingPunct="1">
              <a:lnSpc>
                <a:spcPct val="100000"/>
              </a:lnSpc>
              <a:spcBef>
                <a:spcPts val="0"/>
              </a:spcBef>
              <a:spcAft>
                <a:spcPts val="0"/>
              </a:spcAft>
              <a:buClr>
                <a:srgbClr val="ACD433"/>
              </a:buClr>
              <a:buSzPct val="80000"/>
              <a:buFont typeface="Wingdings 3" charset="2"/>
              <a:buChar char=""/>
              <a:tabLst/>
              <a:defRPr/>
            </a:pPr>
            <a:endParaRPr lang="en-US" sz="2400" b="0" i="0" u="none" strike="noStrike" kern="1200" cap="none" spc="0" normalizeH="0" baseline="0" noProof="0" dirty="0">
              <a:ln>
                <a:noFill/>
              </a:ln>
              <a:solidFill>
                <a:prstClr val="white"/>
              </a:solidFill>
              <a:effectLst/>
              <a:uLnTx/>
              <a:uFillTx/>
              <a:latin typeface="Calibri"/>
              <a:ea typeface="Calibri"/>
              <a:cs typeface="Calibri"/>
            </a:endParaRPr>
          </a:p>
          <a:p>
            <a:pPr marL="0" marR="0" lvl="0" indent="-342900" algn="l" defTabSz="457200" rtl="0" eaLnBrk="1" fontAlgn="auto" latinLnBrk="0" hangingPunct="1">
              <a:lnSpc>
                <a:spcPct val="100000"/>
              </a:lnSpc>
              <a:spcBef>
                <a:spcPts val="0"/>
              </a:spcBef>
              <a:spcAft>
                <a:spcPts val="0"/>
              </a:spcAft>
              <a:buClr>
                <a:srgbClr val="ACD433"/>
              </a:buClr>
              <a:buSzPct val="80000"/>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alibri"/>
                <a:ea typeface="Calibri"/>
                <a:cs typeface="Calibri"/>
              </a:rPr>
              <a:t>If you have an emergency that requires immediate counselling support, please come to the counselling office, let Ally know and/or wait at the door.  COURSE CHANGES ARE NOT AN EMERGENCY.</a:t>
            </a:r>
            <a:endParaRPr lang="en-US" sz="2400" b="0" i="0" u="none" strike="noStrike" kern="1200" cap="none" spc="0" normalizeH="0" baseline="0" noProof="0" dirty="0">
              <a:ln>
                <a:noFill/>
              </a:ln>
              <a:solidFill>
                <a:prstClr val="white"/>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
                <a:srgbClr val="ACD433"/>
              </a:buClr>
              <a:buSzPct val="80000"/>
              <a:buNone/>
              <a:tabLst/>
              <a:defRPr/>
            </a:pPr>
            <a:endParaRPr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Aft>
                <a:spcPts val="0"/>
              </a:spcAft>
              <a:buClr>
                <a:srgbClr val="ACD433"/>
              </a:buClr>
              <a:buSzPct val="80000"/>
              <a:buNone/>
              <a:tabLst/>
              <a:defRPr/>
            </a:pPr>
            <a:endParaRPr lang="en-US" dirty="0"/>
          </a:p>
        </p:txBody>
      </p:sp>
    </p:spTree>
    <p:extLst>
      <p:ext uri="{BB962C8B-B14F-4D97-AF65-F5344CB8AC3E}">
        <p14:creationId xmlns:p14="http://schemas.microsoft.com/office/powerpoint/2010/main" val="529467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317AF-0782-462A-A6A2-5AECA015F2B6}"/>
              </a:ext>
            </a:extLst>
          </p:cNvPr>
          <p:cNvSpPr>
            <a:spLocks noGrp="1"/>
          </p:cNvSpPr>
          <p:nvPr>
            <p:ph type="title"/>
          </p:nvPr>
        </p:nvSpPr>
        <p:spPr>
          <a:xfrm>
            <a:off x="646112" y="210122"/>
            <a:ext cx="9404723" cy="956204"/>
          </a:xfrm>
          <a:ln w="28575">
            <a:solidFill>
              <a:schemeClr val="tx1"/>
            </a:solidFill>
          </a:ln>
        </p:spPr>
        <p:txBody>
          <a:bodyPr/>
          <a:lstStyle/>
          <a:p>
            <a:pPr algn="ctr"/>
            <a:r>
              <a:rPr lang="en-US"/>
              <a:t>Hallways and Washrooms</a:t>
            </a:r>
          </a:p>
        </p:txBody>
      </p:sp>
      <p:sp>
        <p:nvSpPr>
          <p:cNvPr id="3" name="Content Placeholder 2">
            <a:extLst>
              <a:ext uri="{FF2B5EF4-FFF2-40B4-BE49-F238E27FC236}">
                <a16:creationId xmlns:a16="http://schemas.microsoft.com/office/drawing/2014/main" id="{9C398F91-56AC-4D29-A964-513381E647DE}"/>
              </a:ext>
            </a:extLst>
          </p:cNvPr>
          <p:cNvSpPr>
            <a:spLocks noGrp="1"/>
          </p:cNvSpPr>
          <p:nvPr>
            <p:ph idx="1"/>
          </p:nvPr>
        </p:nvSpPr>
        <p:spPr>
          <a:xfrm>
            <a:off x="156886" y="1403087"/>
            <a:ext cx="11576482" cy="5238956"/>
          </a:xfrm>
        </p:spPr>
        <p:txBody>
          <a:bodyPr vert="horz" lIns="91440" tIns="45720" rIns="91440" bIns="45720" rtlCol="0" anchor="t">
            <a:normAutofit/>
          </a:bodyPr>
          <a:lstStyle/>
          <a:p>
            <a:r>
              <a:rPr lang="en-US" sz="2400" b="1" dirty="0"/>
              <a:t>Hallways</a:t>
            </a:r>
          </a:p>
          <a:p>
            <a:pPr lvl="1"/>
            <a:r>
              <a:rPr lang="en-US" sz="2200" dirty="0"/>
              <a:t>Please avoid gathering in groups and blocking hallways and locker areas</a:t>
            </a:r>
          </a:p>
          <a:p>
            <a:pPr lvl="1"/>
            <a:r>
              <a:rPr lang="en-US" sz="2200" dirty="0"/>
              <a:t>When it is lunch time, take the opportunity to go outside and get some fresh air </a:t>
            </a:r>
          </a:p>
          <a:p>
            <a:pPr marL="457200" lvl="1" indent="0">
              <a:buNone/>
            </a:pPr>
            <a:endParaRPr lang="en-US" dirty="0"/>
          </a:p>
          <a:p>
            <a:r>
              <a:rPr lang="en-US" sz="2400" b="1" dirty="0"/>
              <a:t>Washrooms</a:t>
            </a:r>
          </a:p>
          <a:p>
            <a:pPr lvl="1"/>
            <a:r>
              <a:rPr lang="en-US" sz="2000" dirty="0"/>
              <a:t>Washrooms are not places to socialize. Be respectful of others needing to use them</a:t>
            </a:r>
          </a:p>
          <a:p>
            <a:pPr lvl="1"/>
            <a:r>
              <a:rPr lang="en-US" sz="2000" dirty="0"/>
              <a:t>Cellphones are not permitted in washrooms for privacy reasons</a:t>
            </a:r>
          </a:p>
          <a:p>
            <a:pPr lvl="1"/>
            <a:endParaRPr lang="en-US" sz="2000" dirty="0"/>
          </a:p>
          <a:p>
            <a:pPr lvl="1"/>
            <a:endParaRPr lang="en-US" dirty="0"/>
          </a:p>
          <a:p>
            <a:pPr lvl="1"/>
            <a:endParaRPr lang="en-US" dirty="0"/>
          </a:p>
        </p:txBody>
      </p:sp>
    </p:spTree>
    <p:extLst>
      <p:ext uri="{BB962C8B-B14F-4D97-AF65-F5344CB8AC3E}">
        <p14:creationId xmlns:p14="http://schemas.microsoft.com/office/powerpoint/2010/main" val="329733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58F9-7378-46DE-A3B1-B943AF159670}"/>
              </a:ext>
            </a:extLst>
          </p:cNvPr>
          <p:cNvSpPr>
            <a:spLocks noGrp="1"/>
          </p:cNvSpPr>
          <p:nvPr>
            <p:ph type="title"/>
          </p:nvPr>
        </p:nvSpPr>
        <p:spPr>
          <a:xfrm>
            <a:off x="1000674" y="350082"/>
            <a:ext cx="9404723" cy="834906"/>
          </a:xfrm>
          <a:ln w="28575">
            <a:solidFill>
              <a:schemeClr val="tx1"/>
            </a:solidFill>
          </a:ln>
        </p:spPr>
        <p:txBody>
          <a:bodyPr/>
          <a:lstStyle/>
          <a:p>
            <a:pPr algn="ctr"/>
            <a:r>
              <a:rPr lang="en-US"/>
              <a:t>Learning Commons and Gym </a:t>
            </a:r>
          </a:p>
        </p:txBody>
      </p:sp>
      <p:sp>
        <p:nvSpPr>
          <p:cNvPr id="3" name="Content Placeholder 2">
            <a:extLst>
              <a:ext uri="{FF2B5EF4-FFF2-40B4-BE49-F238E27FC236}">
                <a16:creationId xmlns:a16="http://schemas.microsoft.com/office/drawing/2014/main" id="{582D130F-1949-487E-B2D9-F454C3F17D99}"/>
              </a:ext>
            </a:extLst>
          </p:cNvPr>
          <p:cNvSpPr>
            <a:spLocks noGrp="1"/>
          </p:cNvSpPr>
          <p:nvPr>
            <p:ph idx="1"/>
          </p:nvPr>
        </p:nvSpPr>
        <p:spPr>
          <a:xfrm>
            <a:off x="1324003" y="1584206"/>
            <a:ext cx="9957786" cy="4695823"/>
          </a:xfrm>
        </p:spPr>
        <p:txBody>
          <a:bodyPr>
            <a:normAutofit/>
          </a:bodyPr>
          <a:lstStyle/>
          <a:p>
            <a:r>
              <a:rPr lang="en-US" sz="2800" dirty="0"/>
              <a:t>Learning Commons</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j-ea"/>
                <a:cs typeface="+mj-cs"/>
              </a:rPr>
              <a:t>This space needs to be booked by your teacher for use during class time</a:t>
            </a:r>
          </a:p>
          <a:p>
            <a:pPr marL="742950" marR="0" lvl="1" indent="-28575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j-ea"/>
                <a:cs typeface="+mj-cs"/>
              </a:rPr>
              <a:t>It will be open during lunch for quiet activities – </a:t>
            </a:r>
            <a:r>
              <a:rPr kumimoji="0" lang="en-US" sz="2400" b="1" i="1" u="none" strike="noStrike" kern="1200" cap="none" spc="0" normalizeH="0" baseline="0" noProof="0" dirty="0">
                <a:ln>
                  <a:noFill/>
                </a:ln>
                <a:solidFill>
                  <a:prstClr val="white"/>
                </a:solidFill>
                <a:effectLst/>
                <a:uLnTx/>
                <a:uFillTx/>
                <a:latin typeface="Century Gothic" panose="020B0502020202020204"/>
                <a:ea typeface="+mj-ea"/>
                <a:cs typeface="+mj-cs"/>
              </a:rPr>
              <a:t>no food </a:t>
            </a:r>
          </a:p>
          <a:p>
            <a:endParaRPr lang="en-US" dirty="0"/>
          </a:p>
          <a:p>
            <a:r>
              <a:rPr lang="en-US" sz="2800" dirty="0"/>
              <a:t>Gym</a:t>
            </a:r>
          </a:p>
          <a:p>
            <a:pPr lvl="1"/>
            <a:r>
              <a:rPr lang="en-US" sz="2400" dirty="0"/>
              <a:t>The gym is open at lunch for activities.  Indoor shoes only permitted on our new gym floor!</a:t>
            </a:r>
          </a:p>
          <a:p>
            <a:pPr lvl="1"/>
            <a:r>
              <a:rPr lang="en-US" sz="2400" dirty="0"/>
              <a:t>Students must follow the direction of the supervising teacher(s)</a:t>
            </a:r>
          </a:p>
        </p:txBody>
      </p:sp>
      <p:pic>
        <p:nvPicPr>
          <p:cNvPr id="4" name="Picture 3">
            <a:extLst>
              <a:ext uri="{FF2B5EF4-FFF2-40B4-BE49-F238E27FC236}">
                <a16:creationId xmlns:a16="http://schemas.microsoft.com/office/drawing/2014/main" id="{84F63705-62B2-4366-BCC0-AE2A9E69A9C5}"/>
              </a:ext>
            </a:extLst>
          </p:cNvPr>
          <p:cNvPicPr>
            <a:picLocks noChangeAspect="1"/>
          </p:cNvPicPr>
          <p:nvPr/>
        </p:nvPicPr>
        <p:blipFill>
          <a:blip r:embed="rId2"/>
          <a:stretch>
            <a:fillRect/>
          </a:stretch>
        </p:blipFill>
        <p:spPr>
          <a:xfrm>
            <a:off x="9792070" y="5396158"/>
            <a:ext cx="1983163" cy="1340121"/>
          </a:xfrm>
          <a:prstGeom prst="rect">
            <a:avLst/>
          </a:prstGeom>
        </p:spPr>
      </p:pic>
      <p:pic>
        <p:nvPicPr>
          <p:cNvPr id="5" name="Picture 4">
            <a:extLst>
              <a:ext uri="{FF2B5EF4-FFF2-40B4-BE49-F238E27FC236}">
                <a16:creationId xmlns:a16="http://schemas.microsoft.com/office/drawing/2014/main" id="{516D488C-B089-4333-882B-4B1BC16987CF}"/>
              </a:ext>
            </a:extLst>
          </p:cNvPr>
          <p:cNvPicPr>
            <a:picLocks noChangeAspect="1"/>
          </p:cNvPicPr>
          <p:nvPr/>
        </p:nvPicPr>
        <p:blipFill>
          <a:blip r:embed="rId3"/>
          <a:stretch>
            <a:fillRect/>
          </a:stretch>
        </p:blipFill>
        <p:spPr>
          <a:xfrm>
            <a:off x="311854" y="1873304"/>
            <a:ext cx="1377639" cy="1441580"/>
          </a:xfrm>
          <a:prstGeom prst="rect">
            <a:avLst/>
          </a:prstGeom>
        </p:spPr>
      </p:pic>
    </p:spTree>
    <p:extLst>
      <p:ext uri="{BB962C8B-B14F-4D97-AF65-F5344CB8AC3E}">
        <p14:creationId xmlns:p14="http://schemas.microsoft.com/office/powerpoint/2010/main" val="1038029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0073-0905-4C55-8081-4E2B0BB694D1}"/>
              </a:ext>
            </a:extLst>
          </p:cNvPr>
          <p:cNvSpPr>
            <a:spLocks noGrp="1"/>
          </p:cNvSpPr>
          <p:nvPr>
            <p:ph type="title"/>
          </p:nvPr>
        </p:nvSpPr>
        <p:spPr>
          <a:xfrm>
            <a:off x="648929" y="242405"/>
            <a:ext cx="9278842" cy="900595"/>
          </a:xfrm>
          <a:ln w="28575">
            <a:solidFill>
              <a:schemeClr val="tx1"/>
            </a:solidFill>
          </a:ln>
        </p:spPr>
        <p:txBody>
          <a:bodyPr>
            <a:normAutofit/>
          </a:bodyPr>
          <a:lstStyle/>
          <a:p>
            <a:pPr algn="ctr"/>
            <a:r>
              <a:rPr lang="en-US" sz="4800"/>
              <a:t>Food</a:t>
            </a:r>
          </a:p>
        </p:txBody>
      </p:sp>
      <p:pic>
        <p:nvPicPr>
          <p:cNvPr id="4" name="Picture 3" descr="A close up of a logo&#10;&#10;Description automatically generated">
            <a:extLst>
              <a:ext uri="{FF2B5EF4-FFF2-40B4-BE49-F238E27FC236}">
                <a16:creationId xmlns:a16="http://schemas.microsoft.com/office/drawing/2014/main" id="{D083C033-E498-4482-A6A8-EEE073260E42}"/>
              </a:ext>
            </a:extLst>
          </p:cNvPr>
          <p:cNvPicPr>
            <a:picLocks noChangeAspect="1"/>
          </p:cNvPicPr>
          <p:nvPr/>
        </p:nvPicPr>
        <p:blipFill rotWithShape="1">
          <a:blip r:embed="rId3"/>
          <a:srcRect l="13870" r="5638"/>
          <a:stretch/>
        </p:blipFill>
        <p:spPr>
          <a:xfrm>
            <a:off x="9348186" y="1876486"/>
            <a:ext cx="2565686" cy="4158761"/>
          </a:xfrm>
          <a:prstGeom prst="rect">
            <a:avLst/>
          </a:prstGeom>
          <a:effectLst>
            <a:outerShdw blurRad="50800" dist="38100" dir="5400000" algn="t" rotWithShape="0">
              <a:prstClr val="black">
                <a:alpha val="43000"/>
              </a:prstClr>
            </a:outerShdw>
          </a:effectLst>
        </p:spPr>
      </p:pic>
      <p:sp>
        <p:nvSpPr>
          <p:cNvPr id="9" name="Rectangle 8">
            <a:extLst>
              <a:ext uri="{FF2B5EF4-FFF2-40B4-BE49-F238E27FC236}">
                <a16:creationId xmlns:a16="http://schemas.microsoft.com/office/drawing/2014/main" id="{73DC589F-62C7-410C-B96C-0F6243A47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78CB571-F015-4913-87C7-7B28F801CDDD}"/>
              </a:ext>
            </a:extLst>
          </p:cNvPr>
          <p:cNvSpPr>
            <a:spLocks noGrp="1"/>
          </p:cNvSpPr>
          <p:nvPr>
            <p:ph idx="1"/>
          </p:nvPr>
        </p:nvSpPr>
        <p:spPr>
          <a:xfrm>
            <a:off x="480327" y="1296140"/>
            <a:ext cx="8601529" cy="5319455"/>
          </a:xfrm>
        </p:spPr>
        <p:txBody>
          <a:bodyPr vert="horz" lIns="91440" tIns="45720" rIns="91440" bIns="45720" rtlCol="0" anchor="t">
            <a:normAutofit lnSpcReduction="10000"/>
          </a:bodyPr>
          <a:lstStyle/>
          <a:p>
            <a:pPr>
              <a:lnSpc>
                <a:spcPct val="90000"/>
              </a:lnSpc>
              <a:spcAft>
                <a:spcPts val="600"/>
              </a:spcAft>
            </a:pPr>
            <a:r>
              <a:rPr lang="en-US" sz="2400" b="1"/>
              <a:t>Lunch Time &amp; Breaks: </a:t>
            </a:r>
            <a:r>
              <a:rPr lang="en-US" sz="2400"/>
              <a:t>Places to eat are:</a:t>
            </a:r>
          </a:p>
          <a:p>
            <a:pPr lvl="1">
              <a:lnSpc>
                <a:spcPct val="90000"/>
              </a:lnSpc>
            </a:pPr>
            <a:r>
              <a:rPr lang="en-US" sz="2000"/>
              <a:t>Cafeteria</a:t>
            </a:r>
          </a:p>
          <a:p>
            <a:pPr lvl="1">
              <a:lnSpc>
                <a:spcPct val="90000"/>
              </a:lnSpc>
            </a:pPr>
            <a:r>
              <a:rPr lang="en-US" sz="2000"/>
              <a:t>College Commons Hallway</a:t>
            </a:r>
          </a:p>
          <a:p>
            <a:pPr lvl="1">
              <a:lnSpc>
                <a:spcPct val="90000"/>
              </a:lnSpc>
            </a:pPr>
            <a:r>
              <a:rPr lang="en-US" sz="2000"/>
              <a:t>Friendship Room</a:t>
            </a:r>
          </a:p>
          <a:p>
            <a:pPr lvl="1">
              <a:lnSpc>
                <a:spcPct val="90000"/>
              </a:lnSpc>
            </a:pPr>
            <a:r>
              <a:rPr lang="en-US" sz="2000"/>
              <a:t>Outside</a:t>
            </a:r>
          </a:p>
          <a:p>
            <a:pPr marL="457200" lvl="1" indent="0">
              <a:lnSpc>
                <a:spcPct val="90000"/>
              </a:lnSpc>
              <a:buNone/>
            </a:pPr>
            <a:endParaRPr lang="en-US" sz="2000"/>
          </a:p>
          <a:p>
            <a:pPr>
              <a:lnSpc>
                <a:spcPct val="90000"/>
              </a:lnSpc>
              <a:spcAft>
                <a:spcPts val="600"/>
              </a:spcAft>
            </a:pPr>
            <a:r>
              <a:rPr lang="en-US" sz="2400" b="1" i="0" u="none" strike="noStrike">
                <a:solidFill>
                  <a:srgbClr val="FFFFFF"/>
                </a:solidFill>
                <a:effectLst/>
                <a:latin typeface="Century Gothic" panose="020B0502020202020204" pitchFamily="34" charset="0"/>
              </a:rPr>
              <a:t>NIC Cafeteria and the </a:t>
            </a:r>
            <a:r>
              <a:rPr lang="en-US" sz="2400" b="1" i="1" u="sng" strike="noStrike">
                <a:solidFill>
                  <a:srgbClr val="FFFFFF"/>
                </a:solidFill>
                <a:effectLst/>
                <a:latin typeface="Century Gothic" panose="020B0502020202020204" pitchFamily="34" charset="0"/>
              </a:rPr>
              <a:t>Timberline</a:t>
            </a:r>
            <a:r>
              <a:rPr lang="en-US" sz="2400" b="1" i="0" u="none" strike="noStrike">
                <a:solidFill>
                  <a:srgbClr val="FFFFFF"/>
                </a:solidFill>
                <a:effectLst/>
                <a:latin typeface="Century Gothic" panose="020B0502020202020204" pitchFamily="34" charset="0"/>
              </a:rPr>
              <a:t> eating</a:t>
            </a:r>
            <a:r>
              <a:rPr lang="en-US" sz="2400" b="0" i="0" u="none" strike="noStrike">
                <a:solidFill>
                  <a:srgbClr val="FFFFFF"/>
                </a:solidFill>
                <a:effectLst/>
                <a:latin typeface="Century Gothic" panose="020B0502020202020204" pitchFamily="34" charset="0"/>
              </a:rPr>
              <a:t> </a:t>
            </a:r>
            <a:r>
              <a:rPr lang="en-US" sz="2400" b="1" i="0" u="none" strike="noStrike">
                <a:solidFill>
                  <a:srgbClr val="FFFFFF"/>
                </a:solidFill>
                <a:effectLst/>
                <a:latin typeface="Century Gothic" panose="020B0502020202020204" pitchFamily="34" charset="0"/>
              </a:rPr>
              <a:t>area</a:t>
            </a:r>
            <a:r>
              <a:rPr lang="en-US" sz="2400" b="0" i="0" u="none" strike="noStrike">
                <a:solidFill>
                  <a:srgbClr val="FFFFFF"/>
                </a:solidFill>
                <a:effectLst/>
                <a:latin typeface="Century Gothic" panose="020B0502020202020204" pitchFamily="34" charset="0"/>
              </a:rPr>
              <a:t> </a:t>
            </a:r>
          </a:p>
          <a:p>
            <a:pPr lvl="1">
              <a:lnSpc>
                <a:spcPct val="90000"/>
              </a:lnSpc>
              <a:spcAft>
                <a:spcPts val="600"/>
              </a:spcAft>
              <a:buFont typeface="Arial" panose="020B0604020202020204" pitchFamily="34" charset="0"/>
              <a:buChar char="•"/>
            </a:pPr>
            <a:r>
              <a:rPr lang="en-US" sz="2400">
                <a:solidFill>
                  <a:srgbClr val="FFFFFF"/>
                </a:solidFill>
                <a:latin typeface="Century Gothic" panose="020B0502020202020204" pitchFamily="34" charset="0"/>
              </a:rPr>
              <a:t>Is </a:t>
            </a:r>
            <a:r>
              <a:rPr lang="en-US" sz="2400" b="0" i="0" u="none" strike="noStrike">
                <a:solidFill>
                  <a:srgbClr val="FFFFFF"/>
                </a:solidFill>
                <a:effectLst/>
                <a:latin typeface="Century Gothic" panose="020B0502020202020204" pitchFamily="34" charset="0"/>
              </a:rPr>
              <a:t>open to students </a:t>
            </a:r>
            <a:r>
              <a:rPr lang="en-US" sz="2400">
                <a:solidFill>
                  <a:srgbClr val="FFFFFF"/>
                </a:solidFill>
                <a:latin typeface="Century Gothic" panose="020B0502020202020204" pitchFamily="34" charset="0"/>
              </a:rPr>
              <a:t>all day.  Please note that </a:t>
            </a:r>
            <a:r>
              <a:rPr lang="en-US" sz="2400" b="1">
                <a:solidFill>
                  <a:srgbClr val="FFFFFF"/>
                </a:solidFill>
                <a:latin typeface="Century Gothic" panose="020B0502020202020204" pitchFamily="34" charset="0"/>
              </a:rPr>
              <a:t>only grade 12’s with study blocks</a:t>
            </a:r>
            <a:r>
              <a:rPr lang="en-US" sz="2400">
                <a:solidFill>
                  <a:srgbClr val="FFFFFF"/>
                </a:solidFill>
                <a:latin typeface="Century Gothic" panose="020B0502020202020204" pitchFamily="34" charset="0"/>
              </a:rPr>
              <a:t> should be in the cafeteria or eating area during class time </a:t>
            </a:r>
          </a:p>
          <a:p>
            <a:pPr lvl="1">
              <a:lnSpc>
                <a:spcPct val="90000"/>
              </a:lnSpc>
              <a:spcAft>
                <a:spcPts val="600"/>
              </a:spcAft>
              <a:buFont typeface="Arial" panose="020B0604020202020204" pitchFamily="34" charset="0"/>
              <a:buChar char="•"/>
            </a:pPr>
            <a:r>
              <a:rPr lang="en-US" sz="2400">
                <a:solidFill>
                  <a:srgbClr val="FFFFFF"/>
                </a:solidFill>
                <a:latin typeface="Century Gothic" panose="020B0502020202020204" pitchFamily="34" charset="0"/>
              </a:rPr>
              <a:t>Students are not to be in other areas of NIC unless going to or from the city bus loop. Please respect NIC property</a:t>
            </a:r>
          </a:p>
        </p:txBody>
      </p:sp>
    </p:spTree>
    <p:extLst>
      <p:ext uri="{BB962C8B-B14F-4D97-AF65-F5344CB8AC3E}">
        <p14:creationId xmlns:p14="http://schemas.microsoft.com/office/powerpoint/2010/main" val="577224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812B9-BD8C-4D5E-8AF2-D6BB17EAFA48}"/>
              </a:ext>
            </a:extLst>
          </p:cNvPr>
          <p:cNvSpPr>
            <a:spLocks noGrp="1"/>
          </p:cNvSpPr>
          <p:nvPr>
            <p:ph type="title"/>
          </p:nvPr>
        </p:nvSpPr>
        <p:spPr/>
        <p:txBody>
          <a:bodyPr/>
          <a:lstStyle/>
          <a:p>
            <a:r>
              <a:rPr lang="en-US"/>
              <a:t>Extra Curricular Activities</a:t>
            </a:r>
          </a:p>
        </p:txBody>
      </p:sp>
      <p:sp>
        <p:nvSpPr>
          <p:cNvPr id="3" name="Content Placeholder 2">
            <a:extLst>
              <a:ext uri="{FF2B5EF4-FFF2-40B4-BE49-F238E27FC236}">
                <a16:creationId xmlns:a16="http://schemas.microsoft.com/office/drawing/2014/main" id="{F1A040E3-6BE0-44B4-ADAE-D6DD1EDDC2DD}"/>
              </a:ext>
            </a:extLst>
          </p:cNvPr>
          <p:cNvSpPr>
            <a:spLocks noGrp="1"/>
          </p:cNvSpPr>
          <p:nvPr>
            <p:ph idx="1"/>
          </p:nvPr>
        </p:nvSpPr>
        <p:spPr>
          <a:xfrm>
            <a:off x="499632" y="1555769"/>
            <a:ext cx="4596152" cy="4937581"/>
          </a:xfrm>
        </p:spPr>
        <p:txBody>
          <a:bodyPr>
            <a:normAutofit/>
          </a:bodyPr>
          <a:lstStyle/>
          <a:p>
            <a:r>
              <a:rPr lang="en-US" sz="2400"/>
              <a:t>Sports teams and clubs</a:t>
            </a:r>
          </a:p>
          <a:p>
            <a:r>
              <a:rPr lang="en-US" sz="2400"/>
              <a:t>Look for more information in the daily announcements over the coming weeks.</a:t>
            </a:r>
          </a:p>
          <a:p>
            <a:r>
              <a:rPr lang="en-US" sz="2400"/>
              <a:t>Do you have an idea for a club? Talk to a teacher, counsellor or the Administrators.</a:t>
            </a:r>
          </a:p>
          <a:p>
            <a:r>
              <a:rPr lang="en-US" sz="2400"/>
              <a:t>Also coming soon - information regarding this year’s musical.</a:t>
            </a:r>
          </a:p>
        </p:txBody>
      </p:sp>
      <p:pic>
        <p:nvPicPr>
          <p:cNvPr id="5" name="Graphic 4" descr="Drama with solid fill">
            <a:extLst>
              <a:ext uri="{FF2B5EF4-FFF2-40B4-BE49-F238E27FC236}">
                <a16:creationId xmlns:a16="http://schemas.microsoft.com/office/drawing/2014/main" id="{8862B7F5-8F8E-4A5F-A0D5-8A28002D74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24218">
            <a:off x="6402689" y="1287364"/>
            <a:ext cx="1638046" cy="1638046"/>
          </a:xfrm>
          <a:prstGeom prst="rect">
            <a:avLst/>
          </a:prstGeom>
        </p:spPr>
      </p:pic>
      <p:pic>
        <p:nvPicPr>
          <p:cNvPr id="7" name="Graphic 6" descr="Volleyball outline">
            <a:extLst>
              <a:ext uri="{FF2B5EF4-FFF2-40B4-BE49-F238E27FC236}">
                <a16:creationId xmlns:a16="http://schemas.microsoft.com/office/drawing/2014/main" id="{555C71DD-280A-4736-96ED-899CF7D4F8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24174" y="5033605"/>
            <a:ext cx="1623397" cy="1623397"/>
          </a:xfrm>
          <a:prstGeom prst="rect">
            <a:avLst/>
          </a:prstGeom>
        </p:spPr>
      </p:pic>
      <p:pic>
        <p:nvPicPr>
          <p:cNvPr id="13" name="Picture 12" descr="Basketball going into hoop against sky">
            <a:extLst>
              <a:ext uri="{FF2B5EF4-FFF2-40B4-BE49-F238E27FC236}">
                <a16:creationId xmlns:a16="http://schemas.microsoft.com/office/drawing/2014/main" id="{8BFD597D-3C84-42BD-88B9-DC4C400EF2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7453" y="1853248"/>
            <a:ext cx="2561135" cy="1920851"/>
          </a:xfrm>
          <a:prstGeom prst="rect">
            <a:avLst/>
          </a:prstGeom>
        </p:spPr>
      </p:pic>
      <p:pic>
        <p:nvPicPr>
          <p:cNvPr id="15" name="Picture 14" descr="Battle between pawn and king">
            <a:extLst>
              <a:ext uri="{FF2B5EF4-FFF2-40B4-BE49-F238E27FC236}">
                <a16:creationId xmlns:a16="http://schemas.microsoft.com/office/drawing/2014/main" id="{E7A17A8D-B074-4E16-A364-B95BF4F910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0075" y="4841833"/>
            <a:ext cx="2481518" cy="1651518"/>
          </a:xfrm>
          <a:prstGeom prst="rect">
            <a:avLst/>
          </a:prstGeom>
        </p:spPr>
      </p:pic>
      <p:pic>
        <p:nvPicPr>
          <p:cNvPr id="17" name="Picture 16" descr="Different colors of board game dice">
            <a:extLst>
              <a:ext uri="{FF2B5EF4-FFF2-40B4-BE49-F238E27FC236}">
                <a16:creationId xmlns:a16="http://schemas.microsoft.com/office/drawing/2014/main" id="{8DC449BC-38EB-44C2-9930-F31F1E3262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27134">
            <a:off x="5548559" y="3396556"/>
            <a:ext cx="2146237" cy="1507826"/>
          </a:xfrm>
          <a:prstGeom prst="rect">
            <a:avLst/>
          </a:prstGeom>
        </p:spPr>
      </p:pic>
    </p:spTree>
    <p:extLst>
      <p:ext uri="{BB962C8B-B14F-4D97-AF65-F5344CB8AC3E}">
        <p14:creationId xmlns:p14="http://schemas.microsoft.com/office/powerpoint/2010/main" val="1572945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AE1F70-2612-959E-5B26-07932D0A3BD5}"/>
              </a:ext>
            </a:extLst>
          </p:cNvPr>
          <p:cNvSpPr>
            <a:spLocks noGrp="1"/>
          </p:cNvSpPr>
          <p:nvPr>
            <p:ph type="title"/>
          </p:nvPr>
        </p:nvSpPr>
        <p:spPr/>
        <p:txBody>
          <a:bodyPr>
            <a:normAutofit/>
          </a:bodyPr>
          <a:lstStyle/>
          <a:p>
            <a:pPr algn="ctr"/>
            <a:r>
              <a:rPr lang="en-US" b="1">
                <a:solidFill>
                  <a:srgbClr val="FF0000"/>
                </a:solidFill>
              </a:rPr>
              <a:t>TIMBERLINE ATHLETICS</a:t>
            </a:r>
            <a:br>
              <a:rPr lang="en-US" b="1">
                <a:solidFill>
                  <a:srgbClr val="FF0000"/>
                </a:solidFill>
              </a:rPr>
            </a:br>
            <a:r>
              <a:rPr lang="en-US" b="1">
                <a:solidFill>
                  <a:srgbClr val="FF0000"/>
                </a:solidFill>
              </a:rPr>
              <a:t>“The Power is in the Pack”</a:t>
            </a:r>
          </a:p>
        </p:txBody>
      </p:sp>
      <p:sp>
        <p:nvSpPr>
          <p:cNvPr id="6" name="Text Placeholder 5">
            <a:extLst>
              <a:ext uri="{FF2B5EF4-FFF2-40B4-BE49-F238E27FC236}">
                <a16:creationId xmlns:a16="http://schemas.microsoft.com/office/drawing/2014/main" id="{23ED16F3-A968-B4F0-897E-54DB20EB9A21}"/>
              </a:ext>
            </a:extLst>
          </p:cNvPr>
          <p:cNvSpPr>
            <a:spLocks noGrp="1"/>
          </p:cNvSpPr>
          <p:nvPr>
            <p:ph type="body" idx="1"/>
          </p:nvPr>
        </p:nvSpPr>
        <p:spPr/>
        <p:txBody>
          <a:bodyPr>
            <a:normAutofit fontScale="70000" lnSpcReduction="20000"/>
          </a:bodyPr>
          <a:lstStyle/>
          <a:p>
            <a:pPr algn="ctr"/>
            <a:r>
              <a:rPr lang="en-US">
                <a:solidFill>
                  <a:schemeClr val="bg1"/>
                </a:solidFill>
              </a:rPr>
              <a:t>Sign up for Fall Teams NOW on the Athletics board (outside of the Gym)</a:t>
            </a:r>
          </a:p>
        </p:txBody>
      </p:sp>
      <p:graphicFrame>
        <p:nvGraphicFramePr>
          <p:cNvPr id="11" name="Content Placeholder 6">
            <a:extLst>
              <a:ext uri="{FF2B5EF4-FFF2-40B4-BE49-F238E27FC236}">
                <a16:creationId xmlns:a16="http://schemas.microsoft.com/office/drawing/2014/main" id="{57F35759-6EEF-B0FD-732E-2B832802D774}"/>
              </a:ext>
            </a:extLst>
          </p:cNvPr>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Placeholder 7">
            <a:extLst>
              <a:ext uri="{FF2B5EF4-FFF2-40B4-BE49-F238E27FC236}">
                <a16:creationId xmlns:a16="http://schemas.microsoft.com/office/drawing/2014/main" id="{114CC7F4-33D4-DEB3-7565-E25700B6D725}"/>
              </a:ext>
            </a:extLst>
          </p:cNvPr>
          <p:cNvSpPr>
            <a:spLocks noGrp="1"/>
          </p:cNvSpPr>
          <p:nvPr>
            <p:ph type="body" sz="quarter" idx="3"/>
          </p:nvPr>
        </p:nvSpPr>
        <p:spPr/>
        <p:txBody>
          <a:bodyPr>
            <a:normAutofit fontScale="70000" lnSpcReduction="20000"/>
          </a:bodyPr>
          <a:lstStyle/>
          <a:p>
            <a:pPr algn="ctr"/>
            <a:r>
              <a:rPr lang="en-US">
                <a:solidFill>
                  <a:schemeClr val="bg1"/>
                </a:solidFill>
              </a:rPr>
              <a:t>Order Athletics warm-up gear NEXT WEEK</a:t>
            </a:r>
          </a:p>
        </p:txBody>
      </p:sp>
      <p:sp>
        <p:nvSpPr>
          <p:cNvPr id="9" name="Content Placeholder 8">
            <a:extLst>
              <a:ext uri="{FF2B5EF4-FFF2-40B4-BE49-F238E27FC236}">
                <a16:creationId xmlns:a16="http://schemas.microsoft.com/office/drawing/2014/main" id="{9509F001-4143-E3D2-689E-6E847172BD6F}"/>
              </a:ext>
            </a:extLst>
          </p:cNvPr>
          <p:cNvSpPr>
            <a:spLocks noGrp="1"/>
          </p:cNvSpPr>
          <p:nvPr>
            <p:ph sz="quarter" idx="4"/>
          </p:nvPr>
        </p:nvSpPr>
        <p:spPr/>
        <p:txBody>
          <a:bodyPr>
            <a:normAutofit/>
          </a:bodyPr>
          <a:lstStyle/>
          <a:p>
            <a:r>
              <a:rPr lang="en-US"/>
              <a:t>Every Athlete, potential Athlete, or fan of Athletics must get Athletics gear.  We will support students financially so that everyone has a chance to participate in all activities available.  </a:t>
            </a:r>
          </a:p>
          <a:p>
            <a:r>
              <a:rPr lang="en-US"/>
              <a:t>Required: 1 X moisture-wicking, long sleeve warm-up top to showcase that you are part of the pack </a:t>
            </a:r>
          </a:p>
          <a:p>
            <a:r>
              <a:rPr lang="en-US"/>
              <a:t>Order Online – Coming soon</a:t>
            </a:r>
          </a:p>
        </p:txBody>
      </p:sp>
      <p:pic>
        <p:nvPicPr>
          <p:cNvPr id="10" name="Picture 9">
            <a:extLst>
              <a:ext uri="{FF2B5EF4-FFF2-40B4-BE49-F238E27FC236}">
                <a16:creationId xmlns:a16="http://schemas.microsoft.com/office/drawing/2014/main" id="{4FC51C2D-CD52-905A-1957-5D66B8D975BA}"/>
              </a:ext>
            </a:extLst>
          </p:cNvPr>
          <p:cNvPicPr>
            <a:picLocks noChangeAspect="1"/>
          </p:cNvPicPr>
          <p:nvPr/>
        </p:nvPicPr>
        <p:blipFill>
          <a:blip r:embed="rId7"/>
          <a:stretch>
            <a:fillRect/>
          </a:stretch>
        </p:blipFill>
        <p:spPr>
          <a:xfrm>
            <a:off x="836612" y="365123"/>
            <a:ext cx="1402715" cy="1289491"/>
          </a:xfrm>
          <a:prstGeom prst="rect">
            <a:avLst/>
          </a:prstGeom>
        </p:spPr>
      </p:pic>
      <p:pic>
        <p:nvPicPr>
          <p:cNvPr id="12" name="Picture 11">
            <a:extLst>
              <a:ext uri="{FF2B5EF4-FFF2-40B4-BE49-F238E27FC236}">
                <a16:creationId xmlns:a16="http://schemas.microsoft.com/office/drawing/2014/main" id="{3CAC9DB5-CD28-8097-1A14-D91ED7342DBD}"/>
              </a:ext>
            </a:extLst>
          </p:cNvPr>
          <p:cNvPicPr>
            <a:picLocks noChangeAspect="1"/>
          </p:cNvPicPr>
          <p:nvPr/>
        </p:nvPicPr>
        <p:blipFill>
          <a:blip r:embed="rId7"/>
          <a:stretch>
            <a:fillRect/>
          </a:stretch>
        </p:blipFill>
        <p:spPr>
          <a:xfrm>
            <a:off x="9949497" y="365124"/>
            <a:ext cx="1402715" cy="1289491"/>
          </a:xfrm>
          <a:prstGeom prst="rect">
            <a:avLst/>
          </a:prstGeom>
        </p:spPr>
      </p:pic>
      <p:sp>
        <p:nvSpPr>
          <p:cNvPr id="13" name="TextBox 12">
            <a:extLst>
              <a:ext uri="{FF2B5EF4-FFF2-40B4-BE49-F238E27FC236}">
                <a16:creationId xmlns:a16="http://schemas.microsoft.com/office/drawing/2014/main" id="{F9DE54E4-9025-A781-35FC-815AABAD8536}"/>
              </a:ext>
            </a:extLst>
          </p:cNvPr>
          <p:cNvSpPr txBox="1"/>
          <p:nvPr/>
        </p:nvSpPr>
        <p:spPr>
          <a:xfrm>
            <a:off x="838200" y="6123543"/>
            <a:ext cx="10515600" cy="369332"/>
          </a:xfrm>
          <a:prstGeom prst="rect">
            <a:avLst/>
          </a:prstGeom>
          <a:solidFill>
            <a:schemeClr val="bg1"/>
          </a:solidFill>
        </p:spPr>
        <p:txBody>
          <a:bodyPr wrap="square" rtlCol="0">
            <a:spAutoFit/>
          </a:bodyPr>
          <a:lstStyle/>
          <a:p>
            <a:pPr algn="ctr"/>
            <a:r>
              <a:rPr lang="en-US"/>
              <a:t>Is your Parent interested in driving this year? Pick up the Driver abstract and CRC form before you leave.</a:t>
            </a:r>
          </a:p>
        </p:txBody>
      </p:sp>
    </p:spTree>
    <p:extLst>
      <p:ext uri="{BB962C8B-B14F-4D97-AF65-F5344CB8AC3E}">
        <p14:creationId xmlns:p14="http://schemas.microsoft.com/office/powerpoint/2010/main" val="26297043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65ec8ca-3f35-4ba2-a85f-caf5fc8fcd5f">
      <UserInfo>
        <DisplayName>SharingLinks.5df78ba1-47c4-4dbc-878b-e0fc401dfad9.OrganizationEdit.ab7e335a-9b58-4ec1-9fe6-2ebd8efb19a3</DisplayName>
        <AccountId>26</AccountId>
        <AccountType/>
      </UserInfo>
      <UserInfo>
        <DisplayName>Laird Ruehlen</DisplayName>
        <AccountId>12</AccountId>
        <AccountType/>
      </UserInfo>
      <UserInfo>
        <DisplayName>Kai Taylor</DisplayName>
        <AccountId>102</AccountId>
        <AccountType/>
      </UserInfo>
    </SharedWithUsers>
    <lcf76f155ced4ddcb4097134ff3c332f xmlns="775cb2a0-6c74-418c-81c6-dce4d3195460">
      <Terms xmlns="http://schemas.microsoft.com/office/infopath/2007/PartnerControls"/>
    </lcf76f155ced4ddcb4097134ff3c332f>
    <TaxCatchAll xmlns="465ec8ca-3f35-4ba2-a85f-caf5fc8fcd5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21ADE7CE8ADB4389BD14F0EA2306F5" ma:contentTypeVersion="15" ma:contentTypeDescription="Create a new document." ma:contentTypeScope="" ma:versionID="80beae592cf8af41735c8e3a97c1b67d">
  <xsd:schema xmlns:xsd="http://www.w3.org/2001/XMLSchema" xmlns:xs="http://www.w3.org/2001/XMLSchema" xmlns:p="http://schemas.microsoft.com/office/2006/metadata/properties" xmlns:ns2="775cb2a0-6c74-418c-81c6-dce4d3195460" xmlns:ns3="465ec8ca-3f35-4ba2-a85f-caf5fc8fcd5f" targetNamespace="http://schemas.microsoft.com/office/2006/metadata/properties" ma:root="true" ma:fieldsID="3a15fd4b343c2e65344e6e7c764dd2d3" ns2:_="" ns3:_="">
    <xsd:import namespace="775cb2a0-6c74-418c-81c6-dce4d3195460"/>
    <xsd:import namespace="465ec8ca-3f35-4ba2-a85f-caf5fc8fcd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5cb2a0-6c74-418c-81c6-dce4d31954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18eac88-128d-4e9e-964f-e2ad1bcbd41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5ec8ca-3f35-4ba2-a85f-caf5fc8fcd5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8dbc94a-e9c4-456d-bb84-a76e2f0ecc8a}" ma:internalName="TaxCatchAll" ma:showField="CatchAllData" ma:web="465ec8ca-3f35-4ba2-a85f-caf5fc8fcd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E67049-1024-46FC-9EF7-C66776E97019}">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775cb2a0-6c74-418c-81c6-dce4d3195460"/>
    <ds:schemaRef ds:uri="http://schemas.microsoft.com/office/infopath/2007/PartnerControls"/>
    <ds:schemaRef ds:uri="465ec8ca-3f35-4ba2-a85f-caf5fc8fcd5f"/>
    <ds:schemaRef ds:uri="http://www.w3.org/XML/1998/namespace"/>
  </ds:schemaRefs>
</ds:datastoreItem>
</file>

<file path=customXml/itemProps2.xml><?xml version="1.0" encoding="utf-8"?>
<ds:datastoreItem xmlns:ds="http://schemas.openxmlformats.org/officeDocument/2006/customXml" ds:itemID="{35AFE509-519B-4FE3-AB63-7C33AF197662}">
  <ds:schemaRefs>
    <ds:schemaRef ds:uri="465ec8ca-3f35-4ba2-a85f-caf5fc8fcd5f"/>
    <ds:schemaRef ds:uri="775cb2a0-6c74-418c-81c6-dce4d31954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82157F-4186-404F-8184-9E3E9637225B}">
  <ds:schemaRefs>
    <ds:schemaRef ds:uri="http://schemas.microsoft.com/sharepoint/v3/contenttype/forms"/>
  </ds:schemaRefs>
</ds:datastoreItem>
</file>

<file path=docMetadata/LabelInfo.xml><?xml version="1.0" encoding="utf-8"?>
<clbl:labelList xmlns:clbl="http://schemas.microsoft.com/office/2020/mipLabelMetadata">
  <clbl:label id="{3c39a3a9-82d4-4858-8ea4-5f9ae56f5386}" enabled="0" method="" siteId="{3c39a3a9-82d4-4858-8ea4-5f9ae56f5386}" removed="1"/>
</clbl:labelList>
</file>

<file path=docProps/app.xml><?xml version="1.0" encoding="utf-8"?>
<Properties xmlns="http://schemas.openxmlformats.org/officeDocument/2006/extended-properties" xmlns:vt="http://schemas.openxmlformats.org/officeDocument/2006/docPropsVTypes">
  <TotalTime>2788</TotalTime>
  <Words>1144</Words>
  <Application>Microsoft Office PowerPoint</Application>
  <PresentationFormat>Widescreen</PresentationFormat>
  <Paragraphs>186</Paragraphs>
  <Slides>15</Slides>
  <Notes>1</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Ion</vt:lpstr>
      <vt:lpstr>Welcome to</vt:lpstr>
      <vt:lpstr>First Day of School</vt:lpstr>
      <vt:lpstr>School Staff and Support Services</vt:lpstr>
      <vt:lpstr>Information from the Counsellors</vt:lpstr>
      <vt:lpstr>Hallways and Washrooms</vt:lpstr>
      <vt:lpstr>Learning Commons and Gym </vt:lpstr>
      <vt:lpstr>Food</vt:lpstr>
      <vt:lpstr>Extra Curricular Activities</vt:lpstr>
      <vt:lpstr>TIMBERLINE ATHLETICS “The Power is in the Pack”</vt:lpstr>
      <vt:lpstr> Our School Community…  </vt:lpstr>
      <vt:lpstr>Code of Conduct</vt:lpstr>
      <vt:lpstr>Code of Conduct</vt:lpstr>
      <vt:lpstr>Code of Conduct Personal Electronic Devices</vt:lpstr>
      <vt:lpstr>PowerPoint Presentation</vt:lpstr>
      <vt:lpstr>Shape of the Morning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Timberline Secondary</dc:title>
  <dc:creator>Christine Middleton</dc:creator>
  <cp:lastModifiedBy>Laird Ruehlen</cp:lastModifiedBy>
  <cp:revision>6</cp:revision>
  <cp:lastPrinted>2025-08-29T18:04:19Z</cp:lastPrinted>
  <dcterms:created xsi:type="dcterms:W3CDTF">2020-09-09T17:05:18Z</dcterms:created>
  <dcterms:modified xsi:type="dcterms:W3CDTF">2025-09-05T20:08:38Z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0x010100C521ADE7CE8ADB4389BD14F0EA2306F5</vt:lpwstr>
  </property>
  <property fmtid="{D5CDD505-2E9C-101B-9397-08002B2CF9AE}" pid="3" name="MediaServiceImageTags">
    <vt:lpwstr/>
  </property>
</Properties>
</file>