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  <p:sldMasterId id="2147483660" r:id="rId5"/>
  </p:sldMasterIdLst>
  <p:notesMasterIdLst>
    <p:notesMasterId r:id="rId21"/>
  </p:notesMasterIdLst>
  <p:sldIdLst>
    <p:sldId id="256" r:id="rId6"/>
    <p:sldId id="257" r:id="rId7"/>
    <p:sldId id="258" r:id="rId8"/>
    <p:sldId id="278" r:id="rId9"/>
    <p:sldId id="261" r:id="rId10"/>
    <p:sldId id="268" r:id="rId11"/>
    <p:sldId id="270" r:id="rId12"/>
    <p:sldId id="269" r:id="rId13"/>
    <p:sldId id="262" r:id="rId14"/>
    <p:sldId id="277" r:id="rId15"/>
    <p:sldId id="271" r:id="rId16"/>
    <p:sldId id="274" r:id="rId17"/>
    <p:sldId id="276" r:id="rId18"/>
    <p:sldId id="272" r:id="rId19"/>
    <p:sldId id="265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7D99D7-1032-A00C-6EDE-4EFC5E610421}" v="11" dt="2024-02-21T01:46:16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59974E-5A42-4236-A039-843CDA41F3B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E105799-0AE0-454A-AC10-0D015A4F928B}">
      <dgm:prSet/>
      <dgm:spPr/>
      <dgm:t>
        <a:bodyPr/>
        <a:lstStyle/>
        <a:p>
          <a:r>
            <a:rPr lang="en-US"/>
            <a:t>Weekly program on Wednesdays</a:t>
          </a:r>
        </a:p>
      </dgm:t>
    </dgm:pt>
    <dgm:pt modelId="{D3832AC9-5BDC-46F1-8F28-A69C600DBA92}" type="parTrans" cxnId="{C29328A7-F5A5-4C8C-88E4-EEA357A5A178}">
      <dgm:prSet/>
      <dgm:spPr/>
      <dgm:t>
        <a:bodyPr/>
        <a:lstStyle/>
        <a:p>
          <a:endParaRPr lang="en-US"/>
        </a:p>
      </dgm:t>
    </dgm:pt>
    <dgm:pt modelId="{F3035F9E-7D85-4828-99D0-02DB92ECE516}" type="sibTrans" cxnId="{C29328A7-F5A5-4C8C-88E4-EEA357A5A178}">
      <dgm:prSet/>
      <dgm:spPr/>
      <dgm:t>
        <a:bodyPr/>
        <a:lstStyle/>
        <a:p>
          <a:endParaRPr lang="en-US"/>
        </a:p>
      </dgm:t>
    </dgm:pt>
    <dgm:pt modelId="{423FB17F-D08C-408A-949C-07D8DDBA755F}">
      <dgm:prSet/>
      <dgm:spPr/>
      <dgm:t>
        <a:bodyPr/>
        <a:lstStyle/>
        <a:p>
          <a:r>
            <a:rPr lang="en-US"/>
            <a:t>2 classes per day instead of 4.  </a:t>
          </a:r>
        </a:p>
        <a:p>
          <a:r>
            <a:rPr lang="en-US"/>
            <a:t>Running on a rotating week 1 and week 2 schedule</a:t>
          </a:r>
        </a:p>
      </dgm:t>
    </dgm:pt>
    <dgm:pt modelId="{D6C8029C-55CF-442C-97C6-AB2AAAE83FFA}" type="parTrans" cxnId="{11CF401C-AE52-4B3E-BC6A-BE31C2DEA03E}">
      <dgm:prSet/>
      <dgm:spPr/>
      <dgm:t>
        <a:bodyPr/>
        <a:lstStyle/>
        <a:p>
          <a:endParaRPr lang="en-US"/>
        </a:p>
      </dgm:t>
    </dgm:pt>
    <dgm:pt modelId="{025A9C65-E853-428E-8C0C-E36340FE2A5D}" type="sibTrans" cxnId="{11CF401C-AE52-4B3E-BC6A-BE31C2DEA03E}">
      <dgm:prSet/>
      <dgm:spPr/>
      <dgm:t>
        <a:bodyPr/>
        <a:lstStyle/>
        <a:p>
          <a:endParaRPr lang="en-US"/>
        </a:p>
      </dgm:t>
    </dgm:pt>
    <dgm:pt modelId="{D8D3D1CA-816E-4FED-A864-8A36CF9D4A5A}">
      <dgm:prSet/>
      <dgm:spPr/>
      <dgm:t>
        <a:bodyPr/>
        <a:lstStyle/>
        <a:p>
          <a:r>
            <a:rPr lang="en-US"/>
            <a:t>Teacher directed for attendance expectations</a:t>
          </a:r>
        </a:p>
      </dgm:t>
    </dgm:pt>
    <dgm:pt modelId="{13CB3833-0F63-475E-92E7-BF4F5E02A62C}" type="parTrans" cxnId="{79B69A7E-AB85-4EC2-B6E4-A430B3594E6D}">
      <dgm:prSet/>
      <dgm:spPr/>
      <dgm:t>
        <a:bodyPr/>
        <a:lstStyle/>
        <a:p>
          <a:endParaRPr lang="en-US"/>
        </a:p>
      </dgm:t>
    </dgm:pt>
    <dgm:pt modelId="{FC925E68-A487-41C6-B00B-B4C1BDCB8634}" type="sibTrans" cxnId="{79B69A7E-AB85-4EC2-B6E4-A430B3594E6D}">
      <dgm:prSet/>
      <dgm:spPr/>
      <dgm:t>
        <a:bodyPr/>
        <a:lstStyle/>
        <a:p>
          <a:endParaRPr lang="en-US"/>
        </a:p>
      </dgm:t>
    </dgm:pt>
    <dgm:pt modelId="{9CB920C8-46C0-4059-BB91-249FC833800C}">
      <dgm:prSet/>
      <dgm:spPr/>
      <dgm:t>
        <a:bodyPr/>
        <a:lstStyle/>
        <a:p>
          <a:r>
            <a:rPr lang="en-US"/>
            <a:t>Flexible time once a week for classroom-based opportunities…</a:t>
          </a:r>
        </a:p>
      </dgm:t>
    </dgm:pt>
    <dgm:pt modelId="{F35EAB2D-D57C-4C42-8AF7-F85A3EABC01F}" type="parTrans" cxnId="{D6E6E8B4-CA6A-49DB-832F-2991BCA35BAE}">
      <dgm:prSet/>
      <dgm:spPr/>
      <dgm:t>
        <a:bodyPr/>
        <a:lstStyle/>
        <a:p>
          <a:endParaRPr lang="en-US"/>
        </a:p>
      </dgm:t>
    </dgm:pt>
    <dgm:pt modelId="{59721FAB-C63E-44D0-9B6E-702D4BC4DEA3}" type="sibTrans" cxnId="{D6E6E8B4-CA6A-49DB-832F-2991BCA35BAE}">
      <dgm:prSet/>
      <dgm:spPr/>
      <dgm:t>
        <a:bodyPr/>
        <a:lstStyle/>
        <a:p>
          <a:endParaRPr lang="en-US"/>
        </a:p>
      </dgm:t>
    </dgm:pt>
    <dgm:pt modelId="{42581202-6122-4EE5-AE3E-A14983F74C3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i="1">
              <a:solidFill>
                <a:srgbClr val="C00000"/>
              </a:solidFill>
            </a:rPr>
            <a:t>Student support</a:t>
          </a:r>
        </a:p>
      </dgm:t>
    </dgm:pt>
    <dgm:pt modelId="{B0A816F5-35D3-4770-ADBC-783C664635E0}" type="parTrans" cxnId="{9CF8C3A4-4693-40B7-9E8A-BF0EB0C59437}">
      <dgm:prSet/>
      <dgm:spPr/>
      <dgm:t>
        <a:bodyPr/>
        <a:lstStyle/>
        <a:p>
          <a:endParaRPr lang="en-US"/>
        </a:p>
      </dgm:t>
    </dgm:pt>
    <dgm:pt modelId="{DF970C15-E6BA-4A6D-82F5-21DD12B4D88E}" type="sibTrans" cxnId="{9CF8C3A4-4693-40B7-9E8A-BF0EB0C59437}">
      <dgm:prSet/>
      <dgm:spPr/>
      <dgm:t>
        <a:bodyPr/>
        <a:lstStyle/>
        <a:p>
          <a:endParaRPr lang="en-US"/>
        </a:p>
      </dgm:t>
    </dgm:pt>
    <dgm:pt modelId="{45E7AE7B-B0F3-410D-904E-7D07F847B01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i="1">
              <a:solidFill>
                <a:srgbClr val="C00000"/>
              </a:solidFill>
            </a:rPr>
            <a:t>Student enrichment</a:t>
          </a:r>
        </a:p>
      </dgm:t>
    </dgm:pt>
    <dgm:pt modelId="{65A017B9-2A8E-4E1B-B8B6-9A78B45D6C57}" type="parTrans" cxnId="{813E4CF0-D15F-4381-97A4-2706ED33D1BC}">
      <dgm:prSet/>
      <dgm:spPr/>
      <dgm:t>
        <a:bodyPr/>
        <a:lstStyle/>
        <a:p>
          <a:endParaRPr lang="en-US"/>
        </a:p>
      </dgm:t>
    </dgm:pt>
    <dgm:pt modelId="{1DB88C39-6420-4217-BCDC-5C6F8963B15D}" type="sibTrans" cxnId="{813E4CF0-D15F-4381-97A4-2706ED33D1BC}">
      <dgm:prSet/>
      <dgm:spPr/>
      <dgm:t>
        <a:bodyPr/>
        <a:lstStyle/>
        <a:p>
          <a:endParaRPr lang="en-US"/>
        </a:p>
      </dgm:t>
    </dgm:pt>
    <dgm:pt modelId="{4D88EC6E-9F94-4708-96DC-A440419E241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i="1">
              <a:solidFill>
                <a:srgbClr val="C00000"/>
              </a:solidFill>
            </a:rPr>
            <a:t>Class outings</a:t>
          </a:r>
        </a:p>
      </dgm:t>
    </dgm:pt>
    <dgm:pt modelId="{D1A43C82-0464-43DF-81FB-76D84FCB94DE}" type="parTrans" cxnId="{E38D515D-AF47-4FBD-8176-F8E542EC5EDC}">
      <dgm:prSet/>
      <dgm:spPr/>
      <dgm:t>
        <a:bodyPr/>
        <a:lstStyle/>
        <a:p>
          <a:endParaRPr lang="en-US"/>
        </a:p>
      </dgm:t>
    </dgm:pt>
    <dgm:pt modelId="{11B76A7C-55FD-42F8-AE2F-1EA4BF11A2DC}" type="sibTrans" cxnId="{E38D515D-AF47-4FBD-8176-F8E542EC5EDC}">
      <dgm:prSet/>
      <dgm:spPr/>
      <dgm:t>
        <a:bodyPr/>
        <a:lstStyle/>
        <a:p>
          <a:endParaRPr lang="en-US"/>
        </a:p>
      </dgm:t>
    </dgm:pt>
    <dgm:pt modelId="{C3EC71E6-BBC6-40BA-ABBC-A13268215A64}" type="pres">
      <dgm:prSet presAssocID="{5E59974E-5A42-4236-A039-843CDA41F3B3}" presName="root" presStyleCnt="0">
        <dgm:presLayoutVars>
          <dgm:dir/>
          <dgm:resizeHandles val="exact"/>
        </dgm:presLayoutVars>
      </dgm:prSet>
      <dgm:spPr/>
    </dgm:pt>
    <dgm:pt modelId="{B7FD2F98-F44E-4943-B0D7-849497075354}" type="pres">
      <dgm:prSet presAssocID="{FE105799-0AE0-454A-AC10-0D015A4F928B}" presName="compNode" presStyleCnt="0"/>
      <dgm:spPr/>
    </dgm:pt>
    <dgm:pt modelId="{2840B804-BD8D-42FC-A059-133CD21ECC7A}" type="pres">
      <dgm:prSet presAssocID="{FE105799-0AE0-454A-AC10-0D015A4F928B}" presName="bgRect" presStyleLbl="bgShp" presStyleIdx="0" presStyleCnt="4"/>
      <dgm:spPr/>
    </dgm:pt>
    <dgm:pt modelId="{A29075EE-D075-41E8-BE81-C4AF66AA3A8A}" type="pres">
      <dgm:prSet presAssocID="{FE105799-0AE0-454A-AC10-0D015A4F928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2D2A0FF-8AAD-4B2B-B93F-4504F7D37003}" type="pres">
      <dgm:prSet presAssocID="{FE105799-0AE0-454A-AC10-0D015A4F928B}" presName="spaceRect" presStyleCnt="0"/>
      <dgm:spPr/>
    </dgm:pt>
    <dgm:pt modelId="{230FF0AA-34E6-48A3-A748-43CC3D0AABCB}" type="pres">
      <dgm:prSet presAssocID="{FE105799-0AE0-454A-AC10-0D015A4F928B}" presName="parTx" presStyleLbl="revTx" presStyleIdx="0" presStyleCnt="5">
        <dgm:presLayoutVars>
          <dgm:chMax val="0"/>
          <dgm:chPref val="0"/>
        </dgm:presLayoutVars>
      </dgm:prSet>
      <dgm:spPr/>
    </dgm:pt>
    <dgm:pt modelId="{A512620E-6D08-4E87-8145-6BFB9F4DBE08}" type="pres">
      <dgm:prSet presAssocID="{F3035F9E-7D85-4828-99D0-02DB92ECE516}" presName="sibTrans" presStyleCnt="0"/>
      <dgm:spPr/>
    </dgm:pt>
    <dgm:pt modelId="{330B2EEB-5E26-43D4-8336-A50BB666B470}" type="pres">
      <dgm:prSet presAssocID="{423FB17F-D08C-408A-949C-07D8DDBA755F}" presName="compNode" presStyleCnt="0"/>
      <dgm:spPr/>
    </dgm:pt>
    <dgm:pt modelId="{58074C07-873D-4617-9CE3-0B8EB4DD4CD4}" type="pres">
      <dgm:prSet presAssocID="{423FB17F-D08C-408A-949C-07D8DDBA755F}" presName="bgRect" presStyleLbl="bgShp" presStyleIdx="1" presStyleCnt="4"/>
      <dgm:spPr/>
    </dgm:pt>
    <dgm:pt modelId="{8C004473-58D0-47A0-B02E-5DE7ED379BAD}" type="pres">
      <dgm:prSet presAssocID="{423FB17F-D08C-408A-949C-07D8DDBA755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873CC57C-15B0-4520-B661-4F72AE24C9FE}" type="pres">
      <dgm:prSet presAssocID="{423FB17F-D08C-408A-949C-07D8DDBA755F}" presName="spaceRect" presStyleCnt="0"/>
      <dgm:spPr/>
    </dgm:pt>
    <dgm:pt modelId="{0EA8EE01-728B-4B10-8576-FA4A83B439CC}" type="pres">
      <dgm:prSet presAssocID="{423FB17F-D08C-408A-949C-07D8DDBA755F}" presName="parTx" presStyleLbl="revTx" presStyleIdx="1" presStyleCnt="5">
        <dgm:presLayoutVars>
          <dgm:chMax val="0"/>
          <dgm:chPref val="0"/>
        </dgm:presLayoutVars>
      </dgm:prSet>
      <dgm:spPr/>
    </dgm:pt>
    <dgm:pt modelId="{9230C3D5-6E29-4F96-8775-14B32D5E960E}" type="pres">
      <dgm:prSet presAssocID="{025A9C65-E853-428E-8C0C-E36340FE2A5D}" presName="sibTrans" presStyleCnt="0"/>
      <dgm:spPr/>
    </dgm:pt>
    <dgm:pt modelId="{1B7600B8-4152-4502-9FE8-93FED7DEB00E}" type="pres">
      <dgm:prSet presAssocID="{D8D3D1CA-816E-4FED-A864-8A36CF9D4A5A}" presName="compNode" presStyleCnt="0"/>
      <dgm:spPr/>
    </dgm:pt>
    <dgm:pt modelId="{963440EF-A77E-43A4-8226-683693C761D3}" type="pres">
      <dgm:prSet presAssocID="{D8D3D1CA-816E-4FED-A864-8A36CF9D4A5A}" presName="bgRect" presStyleLbl="bgShp" presStyleIdx="2" presStyleCnt="4"/>
      <dgm:spPr/>
    </dgm:pt>
    <dgm:pt modelId="{05890E60-6CDB-46E6-AEC3-0295AA9D6142}" type="pres">
      <dgm:prSet presAssocID="{D8D3D1CA-816E-4FED-A864-8A36CF9D4A5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213BFD78-6583-4714-A2DF-4375B5A7E7B4}" type="pres">
      <dgm:prSet presAssocID="{D8D3D1CA-816E-4FED-A864-8A36CF9D4A5A}" presName="spaceRect" presStyleCnt="0"/>
      <dgm:spPr/>
    </dgm:pt>
    <dgm:pt modelId="{A1349912-32B6-4D83-BEEC-DBB275AA976A}" type="pres">
      <dgm:prSet presAssocID="{D8D3D1CA-816E-4FED-A864-8A36CF9D4A5A}" presName="parTx" presStyleLbl="revTx" presStyleIdx="2" presStyleCnt="5">
        <dgm:presLayoutVars>
          <dgm:chMax val="0"/>
          <dgm:chPref val="0"/>
        </dgm:presLayoutVars>
      </dgm:prSet>
      <dgm:spPr/>
    </dgm:pt>
    <dgm:pt modelId="{99A70E26-BA9C-4D0E-90BC-71914A199121}" type="pres">
      <dgm:prSet presAssocID="{FC925E68-A487-41C6-B00B-B4C1BDCB8634}" presName="sibTrans" presStyleCnt="0"/>
      <dgm:spPr/>
    </dgm:pt>
    <dgm:pt modelId="{B1A3D6C5-851A-46F6-B27E-561D5688AF43}" type="pres">
      <dgm:prSet presAssocID="{9CB920C8-46C0-4059-BB91-249FC833800C}" presName="compNode" presStyleCnt="0"/>
      <dgm:spPr/>
    </dgm:pt>
    <dgm:pt modelId="{1575933C-502D-4711-8A53-A5389DCC0B7B}" type="pres">
      <dgm:prSet presAssocID="{9CB920C8-46C0-4059-BB91-249FC833800C}" presName="bgRect" presStyleLbl="bgShp" presStyleIdx="3" presStyleCnt="4"/>
      <dgm:spPr/>
    </dgm:pt>
    <dgm:pt modelId="{B8291E7E-B344-43AB-9251-432F7E70ECA1}" type="pres">
      <dgm:prSet presAssocID="{9CB920C8-46C0-4059-BB91-249FC833800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674AAD39-6752-4FB0-89CC-D5FE3B332F9D}" type="pres">
      <dgm:prSet presAssocID="{9CB920C8-46C0-4059-BB91-249FC833800C}" presName="spaceRect" presStyleCnt="0"/>
      <dgm:spPr/>
    </dgm:pt>
    <dgm:pt modelId="{C492E509-853E-45F0-B8D4-C952ECE26674}" type="pres">
      <dgm:prSet presAssocID="{9CB920C8-46C0-4059-BB91-249FC833800C}" presName="parTx" presStyleLbl="revTx" presStyleIdx="3" presStyleCnt="5">
        <dgm:presLayoutVars>
          <dgm:chMax val="0"/>
          <dgm:chPref val="0"/>
        </dgm:presLayoutVars>
      </dgm:prSet>
      <dgm:spPr/>
    </dgm:pt>
    <dgm:pt modelId="{97688276-C4A2-4100-B523-27878057B021}" type="pres">
      <dgm:prSet presAssocID="{9CB920C8-46C0-4059-BB91-249FC833800C}" presName="desTx" presStyleLbl="revTx" presStyleIdx="4" presStyleCnt="5">
        <dgm:presLayoutVars/>
      </dgm:prSet>
      <dgm:spPr/>
    </dgm:pt>
  </dgm:ptLst>
  <dgm:cxnLst>
    <dgm:cxn modelId="{4661F104-5D5B-4595-92F7-12FDA3991342}" type="presOf" srcId="{FE105799-0AE0-454A-AC10-0D015A4F928B}" destId="{230FF0AA-34E6-48A3-A748-43CC3D0AABCB}" srcOrd="0" destOrd="0" presId="urn:microsoft.com/office/officeart/2018/2/layout/IconVerticalSolidList"/>
    <dgm:cxn modelId="{7DE57C09-878B-462A-81C5-922E828C55D4}" type="presOf" srcId="{45E7AE7B-B0F3-410D-904E-7D07F847B01C}" destId="{97688276-C4A2-4100-B523-27878057B021}" srcOrd="0" destOrd="1" presId="urn:microsoft.com/office/officeart/2018/2/layout/IconVerticalSolidList"/>
    <dgm:cxn modelId="{11CF401C-AE52-4B3E-BC6A-BE31C2DEA03E}" srcId="{5E59974E-5A42-4236-A039-843CDA41F3B3}" destId="{423FB17F-D08C-408A-949C-07D8DDBA755F}" srcOrd="1" destOrd="0" parTransId="{D6C8029C-55CF-442C-97C6-AB2AAAE83FFA}" sibTransId="{025A9C65-E853-428E-8C0C-E36340FE2A5D}"/>
    <dgm:cxn modelId="{C4D20B3C-B6AB-4160-9543-10848DBF7D66}" type="presOf" srcId="{42581202-6122-4EE5-AE3E-A14983F74C3C}" destId="{97688276-C4A2-4100-B523-27878057B021}" srcOrd="0" destOrd="0" presId="urn:microsoft.com/office/officeart/2018/2/layout/IconVerticalSolidList"/>
    <dgm:cxn modelId="{E38D515D-AF47-4FBD-8176-F8E542EC5EDC}" srcId="{9CB920C8-46C0-4059-BB91-249FC833800C}" destId="{4D88EC6E-9F94-4708-96DC-A440419E2419}" srcOrd="2" destOrd="0" parTransId="{D1A43C82-0464-43DF-81FB-76D84FCB94DE}" sibTransId="{11B76A7C-55FD-42F8-AE2F-1EA4BF11A2DC}"/>
    <dgm:cxn modelId="{C9242D69-0DC0-4809-8D74-B4EF8E17E514}" type="presOf" srcId="{D8D3D1CA-816E-4FED-A864-8A36CF9D4A5A}" destId="{A1349912-32B6-4D83-BEEC-DBB275AA976A}" srcOrd="0" destOrd="0" presId="urn:microsoft.com/office/officeart/2018/2/layout/IconVerticalSolidList"/>
    <dgm:cxn modelId="{693EB357-AE6B-4F68-8B92-4C50E459B531}" type="presOf" srcId="{9CB920C8-46C0-4059-BB91-249FC833800C}" destId="{C492E509-853E-45F0-B8D4-C952ECE26674}" srcOrd="0" destOrd="0" presId="urn:microsoft.com/office/officeart/2018/2/layout/IconVerticalSolidList"/>
    <dgm:cxn modelId="{79B69A7E-AB85-4EC2-B6E4-A430B3594E6D}" srcId="{5E59974E-5A42-4236-A039-843CDA41F3B3}" destId="{D8D3D1CA-816E-4FED-A864-8A36CF9D4A5A}" srcOrd="2" destOrd="0" parTransId="{13CB3833-0F63-475E-92E7-BF4F5E02A62C}" sibTransId="{FC925E68-A487-41C6-B00B-B4C1BDCB8634}"/>
    <dgm:cxn modelId="{1C9D4B86-F538-46F7-87EE-EC5DC70C3F43}" type="presOf" srcId="{423FB17F-D08C-408A-949C-07D8DDBA755F}" destId="{0EA8EE01-728B-4B10-8576-FA4A83B439CC}" srcOrd="0" destOrd="0" presId="urn:microsoft.com/office/officeart/2018/2/layout/IconVerticalSolidList"/>
    <dgm:cxn modelId="{FF33F69A-4ACF-4F61-AB77-AEF14E3DC5B9}" type="presOf" srcId="{4D88EC6E-9F94-4708-96DC-A440419E2419}" destId="{97688276-C4A2-4100-B523-27878057B021}" srcOrd="0" destOrd="2" presId="urn:microsoft.com/office/officeart/2018/2/layout/IconVerticalSolidList"/>
    <dgm:cxn modelId="{9CF8C3A4-4693-40B7-9E8A-BF0EB0C59437}" srcId="{9CB920C8-46C0-4059-BB91-249FC833800C}" destId="{42581202-6122-4EE5-AE3E-A14983F74C3C}" srcOrd="0" destOrd="0" parTransId="{B0A816F5-35D3-4770-ADBC-783C664635E0}" sibTransId="{DF970C15-E6BA-4A6D-82F5-21DD12B4D88E}"/>
    <dgm:cxn modelId="{C29328A7-F5A5-4C8C-88E4-EEA357A5A178}" srcId="{5E59974E-5A42-4236-A039-843CDA41F3B3}" destId="{FE105799-0AE0-454A-AC10-0D015A4F928B}" srcOrd="0" destOrd="0" parTransId="{D3832AC9-5BDC-46F1-8F28-A69C600DBA92}" sibTransId="{F3035F9E-7D85-4828-99D0-02DB92ECE516}"/>
    <dgm:cxn modelId="{E7B4CFA7-98D1-4249-A4BC-9F07B70636EF}" type="presOf" srcId="{5E59974E-5A42-4236-A039-843CDA41F3B3}" destId="{C3EC71E6-BBC6-40BA-ABBC-A13268215A64}" srcOrd="0" destOrd="0" presId="urn:microsoft.com/office/officeart/2018/2/layout/IconVerticalSolidList"/>
    <dgm:cxn modelId="{D6E6E8B4-CA6A-49DB-832F-2991BCA35BAE}" srcId="{5E59974E-5A42-4236-A039-843CDA41F3B3}" destId="{9CB920C8-46C0-4059-BB91-249FC833800C}" srcOrd="3" destOrd="0" parTransId="{F35EAB2D-D57C-4C42-8AF7-F85A3EABC01F}" sibTransId="{59721FAB-C63E-44D0-9B6E-702D4BC4DEA3}"/>
    <dgm:cxn modelId="{813E4CF0-D15F-4381-97A4-2706ED33D1BC}" srcId="{9CB920C8-46C0-4059-BB91-249FC833800C}" destId="{45E7AE7B-B0F3-410D-904E-7D07F847B01C}" srcOrd="1" destOrd="0" parTransId="{65A017B9-2A8E-4E1B-B8B6-9A78B45D6C57}" sibTransId="{1DB88C39-6420-4217-BCDC-5C6F8963B15D}"/>
    <dgm:cxn modelId="{D42C9313-37CF-40CB-ABEB-6EDA958D91EF}" type="presParOf" srcId="{C3EC71E6-BBC6-40BA-ABBC-A13268215A64}" destId="{B7FD2F98-F44E-4943-B0D7-849497075354}" srcOrd="0" destOrd="0" presId="urn:microsoft.com/office/officeart/2018/2/layout/IconVerticalSolidList"/>
    <dgm:cxn modelId="{93FB5B1B-5F65-473D-A593-B4F0B29E56E0}" type="presParOf" srcId="{B7FD2F98-F44E-4943-B0D7-849497075354}" destId="{2840B804-BD8D-42FC-A059-133CD21ECC7A}" srcOrd="0" destOrd="0" presId="urn:microsoft.com/office/officeart/2018/2/layout/IconVerticalSolidList"/>
    <dgm:cxn modelId="{551DAE7B-107A-4835-9471-80113307CE77}" type="presParOf" srcId="{B7FD2F98-F44E-4943-B0D7-849497075354}" destId="{A29075EE-D075-41E8-BE81-C4AF66AA3A8A}" srcOrd="1" destOrd="0" presId="urn:microsoft.com/office/officeart/2018/2/layout/IconVerticalSolidList"/>
    <dgm:cxn modelId="{DA66EF1A-A363-4BDE-950E-53DEFFB6F482}" type="presParOf" srcId="{B7FD2F98-F44E-4943-B0D7-849497075354}" destId="{82D2A0FF-8AAD-4B2B-B93F-4504F7D37003}" srcOrd="2" destOrd="0" presId="urn:microsoft.com/office/officeart/2018/2/layout/IconVerticalSolidList"/>
    <dgm:cxn modelId="{E2223BB8-2A39-44B7-8FEA-99B51441B9B7}" type="presParOf" srcId="{B7FD2F98-F44E-4943-B0D7-849497075354}" destId="{230FF0AA-34E6-48A3-A748-43CC3D0AABCB}" srcOrd="3" destOrd="0" presId="urn:microsoft.com/office/officeart/2018/2/layout/IconVerticalSolidList"/>
    <dgm:cxn modelId="{D7CD02EE-B7C0-4E1F-A49E-25CF1EC42F19}" type="presParOf" srcId="{C3EC71E6-BBC6-40BA-ABBC-A13268215A64}" destId="{A512620E-6D08-4E87-8145-6BFB9F4DBE08}" srcOrd="1" destOrd="0" presId="urn:microsoft.com/office/officeart/2018/2/layout/IconVerticalSolidList"/>
    <dgm:cxn modelId="{FFFAB00F-B8EC-4940-AC0C-D5F2C791A101}" type="presParOf" srcId="{C3EC71E6-BBC6-40BA-ABBC-A13268215A64}" destId="{330B2EEB-5E26-43D4-8336-A50BB666B470}" srcOrd="2" destOrd="0" presId="urn:microsoft.com/office/officeart/2018/2/layout/IconVerticalSolidList"/>
    <dgm:cxn modelId="{40680D0D-3DEA-45C3-B1F3-D6612F73F5DC}" type="presParOf" srcId="{330B2EEB-5E26-43D4-8336-A50BB666B470}" destId="{58074C07-873D-4617-9CE3-0B8EB4DD4CD4}" srcOrd="0" destOrd="0" presId="urn:microsoft.com/office/officeart/2018/2/layout/IconVerticalSolidList"/>
    <dgm:cxn modelId="{1B9F8938-0CA7-40C0-A4E7-5A7F91989176}" type="presParOf" srcId="{330B2EEB-5E26-43D4-8336-A50BB666B470}" destId="{8C004473-58D0-47A0-B02E-5DE7ED379BAD}" srcOrd="1" destOrd="0" presId="urn:microsoft.com/office/officeart/2018/2/layout/IconVerticalSolidList"/>
    <dgm:cxn modelId="{5BBE623F-E627-4C41-9049-28BD85E55B9D}" type="presParOf" srcId="{330B2EEB-5E26-43D4-8336-A50BB666B470}" destId="{873CC57C-15B0-4520-B661-4F72AE24C9FE}" srcOrd="2" destOrd="0" presId="urn:microsoft.com/office/officeart/2018/2/layout/IconVerticalSolidList"/>
    <dgm:cxn modelId="{06F47E16-37CC-4A6D-8024-FED54715B0E0}" type="presParOf" srcId="{330B2EEB-5E26-43D4-8336-A50BB666B470}" destId="{0EA8EE01-728B-4B10-8576-FA4A83B439CC}" srcOrd="3" destOrd="0" presId="urn:microsoft.com/office/officeart/2018/2/layout/IconVerticalSolidList"/>
    <dgm:cxn modelId="{5C7E21F3-31CF-4503-A575-C5A21E956E44}" type="presParOf" srcId="{C3EC71E6-BBC6-40BA-ABBC-A13268215A64}" destId="{9230C3D5-6E29-4F96-8775-14B32D5E960E}" srcOrd="3" destOrd="0" presId="urn:microsoft.com/office/officeart/2018/2/layout/IconVerticalSolidList"/>
    <dgm:cxn modelId="{3362907F-2FD8-4A9C-976F-7ADFA98AA606}" type="presParOf" srcId="{C3EC71E6-BBC6-40BA-ABBC-A13268215A64}" destId="{1B7600B8-4152-4502-9FE8-93FED7DEB00E}" srcOrd="4" destOrd="0" presId="urn:microsoft.com/office/officeart/2018/2/layout/IconVerticalSolidList"/>
    <dgm:cxn modelId="{C4AD28B5-46B4-41F4-AA76-F7895828051F}" type="presParOf" srcId="{1B7600B8-4152-4502-9FE8-93FED7DEB00E}" destId="{963440EF-A77E-43A4-8226-683693C761D3}" srcOrd="0" destOrd="0" presId="urn:microsoft.com/office/officeart/2018/2/layout/IconVerticalSolidList"/>
    <dgm:cxn modelId="{A3D40B52-5E13-41FE-B32C-7A85F2ED260B}" type="presParOf" srcId="{1B7600B8-4152-4502-9FE8-93FED7DEB00E}" destId="{05890E60-6CDB-46E6-AEC3-0295AA9D6142}" srcOrd="1" destOrd="0" presId="urn:microsoft.com/office/officeart/2018/2/layout/IconVerticalSolidList"/>
    <dgm:cxn modelId="{FFCDE85C-0F35-4767-9B3F-D379A7FAA2F5}" type="presParOf" srcId="{1B7600B8-4152-4502-9FE8-93FED7DEB00E}" destId="{213BFD78-6583-4714-A2DF-4375B5A7E7B4}" srcOrd="2" destOrd="0" presId="urn:microsoft.com/office/officeart/2018/2/layout/IconVerticalSolidList"/>
    <dgm:cxn modelId="{569E5AA0-EE74-4598-B816-C5C4750124AE}" type="presParOf" srcId="{1B7600B8-4152-4502-9FE8-93FED7DEB00E}" destId="{A1349912-32B6-4D83-BEEC-DBB275AA976A}" srcOrd="3" destOrd="0" presId="urn:microsoft.com/office/officeart/2018/2/layout/IconVerticalSolidList"/>
    <dgm:cxn modelId="{2F4739F2-4F59-4E46-A0F2-BA59E48BEFF9}" type="presParOf" srcId="{C3EC71E6-BBC6-40BA-ABBC-A13268215A64}" destId="{99A70E26-BA9C-4D0E-90BC-71914A199121}" srcOrd="5" destOrd="0" presId="urn:microsoft.com/office/officeart/2018/2/layout/IconVerticalSolidList"/>
    <dgm:cxn modelId="{717E6850-B6F5-4CC4-8918-9C3072F4E7E2}" type="presParOf" srcId="{C3EC71E6-BBC6-40BA-ABBC-A13268215A64}" destId="{B1A3D6C5-851A-46F6-B27E-561D5688AF43}" srcOrd="6" destOrd="0" presId="urn:microsoft.com/office/officeart/2018/2/layout/IconVerticalSolidList"/>
    <dgm:cxn modelId="{8C95586A-6C63-487A-A1B8-3437D2120016}" type="presParOf" srcId="{B1A3D6C5-851A-46F6-B27E-561D5688AF43}" destId="{1575933C-502D-4711-8A53-A5389DCC0B7B}" srcOrd="0" destOrd="0" presId="urn:microsoft.com/office/officeart/2018/2/layout/IconVerticalSolidList"/>
    <dgm:cxn modelId="{5F7968C2-B77E-4310-BED1-E106E754D769}" type="presParOf" srcId="{B1A3D6C5-851A-46F6-B27E-561D5688AF43}" destId="{B8291E7E-B344-43AB-9251-432F7E70ECA1}" srcOrd="1" destOrd="0" presId="urn:microsoft.com/office/officeart/2018/2/layout/IconVerticalSolidList"/>
    <dgm:cxn modelId="{717679F5-AB99-442A-AB67-F265E9988E11}" type="presParOf" srcId="{B1A3D6C5-851A-46F6-B27E-561D5688AF43}" destId="{674AAD39-6752-4FB0-89CC-D5FE3B332F9D}" srcOrd="2" destOrd="0" presId="urn:microsoft.com/office/officeart/2018/2/layout/IconVerticalSolidList"/>
    <dgm:cxn modelId="{7A5155E6-947C-419D-B988-BAAFC88C2510}" type="presParOf" srcId="{B1A3D6C5-851A-46F6-B27E-561D5688AF43}" destId="{C492E509-853E-45F0-B8D4-C952ECE26674}" srcOrd="3" destOrd="0" presId="urn:microsoft.com/office/officeart/2018/2/layout/IconVerticalSolidList"/>
    <dgm:cxn modelId="{1E034224-E459-48EE-A268-DB977B78ABB2}" type="presParOf" srcId="{B1A3D6C5-851A-46F6-B27E-561D5688AF43}" destId="{97688276-C4A2-4100-B523-27878057B02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EE0827-0E41-4CA6-BB32-66963DE08DE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B54C93-A0A8-4387-AFBF-520EB821C61F}">
      <dgm:prSet/>
      <dgm:spPr/>
      <dgm:t>
        <a:bodyPr/>
        <a:lstStyle/>
        <a:p>
          <a:r>
            <a:rPr lang="en-US" b="1" u="sng"/>
            <a:t>Required Courses</a:t>
          </a:r>
          <a:endParaRPr lang="en-US"/>
        </a:p>
      </dgm:t>
    </dgm:pt>
    <dgm:pt modelId="{5D78A514-0364-458A-B8B3-6FBDC4483D75}" type="parTrans" cxnId="{21D3199E-8669-4EA5-A9D1-F2010FB6E29F}">
      <dgm:prSet/>
      <dgm:spPr/>
      <dgm:t>
        <a:bodyPr/>
        <a:lstStyle/>
        <a:p>
          <a:endParaRPr lang="en-US"/>
        </a:p>
      </dgm:t>
    </dgm:pt>
    <dgm:pt modelId="{5EBC9878-0DEE-4128-A436-6FF3E40935A9}" type="sibTrans" cxnId="{21D3199E-8669-4EA5-A9D1-F2010FB6E29F}">
      <dgm:prSet/>
      <dgm:spPr/>
      <dgm:t>
        <a:bodyPr/>
        <a:lstStyle/>
        <a:p>
          <a:endParaRPr lang="en-US"/>
        </a:p>
      </dgm:t>
    </dgm:pt>
    <dgm:pt modelId="{B55E3F67-BE78-419A-AD2A-04F3D0D8F911}">
      <dgm:prSet/>
      <dgm:spPr/>
      <dgm:t>
        <a:bodyPr/>
        <a:lstStyle/>
        <a:p>
          <a:r>
            <a:rPr lang="en-US" b="1"/>
            <a:t>English</a:t>
          </a:r>
          <a:endParaRPr lang="en-US"/>
        </a:p>
      </dgm:t>
    </dgm:pt>
    <dgm:pt modelId="{6220A43C-8370-49DF-9479-648F0D42F803}" type="parTrans" cxnId="{AB7D2C7F-AD07-457B-A19D-5DD7C6D31137}">
      <dgm:prSet/>
      <dgm:spPr/>
      <dgm:t>
        <a:bodyPr/>
        <a:lstStyle/>
        <a:p>
          <a:endParaRPr lang="en-US"/>
        </a:p>
      </dgm:t>
    </dgm:pt>
    <dgm:pt modelId="{F4177F51-4839-496D-A13A-073D64A81566}" type="sibTrans" cxnId="{AB7D2C7F-AD07-457B-A19D-5DD7C6D31137}">
      <dgm:prSet/>
      <dgm:spPr/>
      <dgm:t>
        <a:bodyPr/>
        <a:lstStyle/>
        <a:p>
          <a:endParaRPr lang="en-US"/>
        </a:p>
      </dgm:t>
    </dgm:pt>
    <dgm:pt modelId="{6495D532-8EF3-4882-AF82-98E488C81CC2}">
      <dgm:prSet/>
      <dgm:spPr/>
      <dgm:t>
        <a:bodyPr/>
        <a:lstStyle/>
        <a:p>
          <a:r>
            <a:rPr lang="en-US" b="1"/>
            <a:t>Social Studies</a:t>
          </a:r>
          <a:endParaRPr lang="en-US"/>
        </a:p>
      </dgm:t>
    </dgm:pt>
    <dgm:pt modelId="{47CCECD3-9C2C-4E16-A4F3-AB18E091BDEB}" type="parTrans" cxnId="{52149BA3-49E4-48CA-8315-71B3FF9A6CB6}">
      <dgm:prSet/>
      <dgm:spPr/>
      <dgm:t>
        <a:bodyPr/>
        <a:lstStyle/>
        <a:p>
          <a:endParaRPr lang="en-US"/>
        </a:p>
      </dgm:t>
    </dgm:pt>
    <dgm:pt modelId="{CB8104E3-8AAB-4409-9DFC-4838CD631D70}" type="sibTrans" cxnId="{52149BA3-49E4-48CA-8315-71B3FF9A6CB6}">
      <dgm:prSet/>
      <dgm:spPr/>
      <dgm:t>
        <a:bodyPr/>
        <a:lstStyle/>
        <a:p>
          <a:endParaRPr lang="en-US"/>
        </a:p>
      </dgm:t>
    </dgm:pt>
    <dgm:pt modelId="{4EB6A5ED-12FF-4625-8052-31C7A717F65A}">
      <dgm:prSet/>
      <dgm:spPr/>
      <dgm:t>
        <a:bodyPr/>
        <a:lstStyle/>
        <a:p>
          <a:r>
            <a:rPr lang="en-US" b="1"/>
            <a:t>Science </a:t>
          </a:r>
          <a:endParaRPr lang="en-US"/>
        </a:p>
      </dgm:t>
    </dgm:pt>
    <dgm:pt modelId="{B01863F9-84DF-45A9-AC19-D3D8372E5767}" type="parTrans" cxnId="{9C108D13-04D6-49D8-9786-44B6E2174A92}">
      <dgm:prSet/>
      <dgm:spPr/>
      <dgm:t>
        <a:bodyPr/>
        <a:lstStyle/>
        <a:p>
          <a:endParaRPr lang="en-US"/>
        </a:p>
      </dgm:t>
    </dgm:pt>
    <dgm:pt modelId="{66F8005E-43D0-4A7B-873C-1DC35D220741}" type="sibTrans" cxnId="{9C108D13-04D6-49D8-9786-44B6E2174A92}">
      <dgm:prSet/>
      <dgm:spPr/>
      <dgm:t>
        <a:bodyPr/>
        <a:lstStyle/>
        <a:p>
          <a:endParaRPr lang="en-US"/>
        </a:p>
      </dgm:t>
    </dgm:pt>
    <dgm:pt modelId="{B0D8FFED-6BCD-4024-8E19-14FDF0BFBB57}">
      <dgm:prSet/>
      <dgm:spPr/>
      <dgm:t>
        <a:bodyPr/>
        <a:lstStyle/>
        <a:p>
          <a:r>
            <a:rPr lang="en-US" b="1"/>
            <a:t>Math </a:t>
          </a:r>
          <a:endParaRPr lang="en-US"/>
        </a:p>
      </dgm:t>
    </dgm:pt>
    <dgm:pt modelId="{A24250C7-1DBE-4D89-859F-30C5930B55BB}" type="parTrans" cxnId="{583F01BE-F1EC-4CA1-9E21-A776692AD4C3}">
      <dgm:prSet/>
      <dgm:spPr/>
      <dgm:t>
        <a:bodyPr/>
        <a:lstStyle/>
        <a:p>
          <a:endParaRPr lang="en-US"/>
        </a:p>
      </dgm:t>
    </dgm:pt>
    <dgm:pt modelId="{01AD7013-AD32-4502-9132-EEB63793BC25}" type="sibTrans" cxnId="{583F01BE-F1EC-4CA1-9E21-A776692AD4C3}">
      <dgm:prSet/>
      <dgm:spPr/>
      <dgm:t>
        <a:bodyPr/>
        <a:lstStyle/>
        <a:p>
          <a:endParaRPr lang="en-US"/>
        </a:p>
      </dgm:t>
    </dgm:pt>
    <dgm:pt modelId="{17BA0EB0-39F8-4B34-8654-631420D98CCC}">
      <dgm:prSet/>
      <dgm:spPr/>
      <dgm:t>
        <a:bodyPr/>
        <a:lstStyle/>
        <a:p>
          <a:r>
            <a:rPr lang="en-US" b="1"/>
            <a:t>Physical &amp; Health Education (options available)</a:t>
          </a:r>
          <a:endParaRPr lang="en-US"/>
        </a:p>
      </dgm:t>
    </dgm:pt>
    <dgm:pt modelId="{3E08F9F1-A5B7-4C72-8F31-68438FC66DCB}" type="parTrans" cxnId="{1440A960-CA5B-41EF-BDAC-3FFF61738248}">
      <dgm:prSet/>
      <dgm:spPr/>
      <dgm:t>
        <a:bodyPr/>
        <a:lstStyle/>
        <a:p>
          <a:endParaRPr lang="en-US"/>
        </a:p>
      </dgm:t>
    </dgm:pt>
    <dgm:pt modelId="{222F0297-1D56-44F2-B40B-7717CE9E786A}" type="sibTrans" cxnId="{1440A960-CA5B-41EF-BDAC-3FFF61738248}">
      <dgm:prSet/>
      <dgm:spPr/>
      <dgm:t>
        <a:bodyPr/>
        <a:lstStyle/>
        <a:p>
          <a:endParaRPr lang="en-US"/>
        </a:p>
      </dgm:t>
    </dgm:pt>
    <dgm:pt modelId="{835876BA-AEF6-44E1-8C64-5F6580017E2D}">
      <dgm:prSet/>
      <dgm:spPr/>
      <dgm:t>
        <a:bodyPr/>
        <a:lstStyle/>
        <a:p>
          <a:r>
            <a:rPr lang="en-US" b="1" u="sng"/>
            <a:t>Electives</a:t>
          </a:r>
          <a:endParaRPr lang="en-US"/>
        </a:p>
      </dgm:t>
    </dgm:pt>
    <dgm:pt modelId="{E3382EB1-F402-4FED-B6BF-A178D09A9FE6}" type="parTrans" cxnId="{7151E54C-7D30-4295-B6EA-836B95E44ADC}">
      <dgm:prSet/>
      <dgm:spPr/>
      <dgm:t>
        <a:bodyPr/>
        <a:lstStyle/>
        <a:p>
          <a:endParaRPr lang="en-US"/>
        </a:p>
      </dgm:t>
    </dgm:pt>
    <dgm:pt modelId="{FA669D21-EEC7-4054-8BB5-E1330C6501D1}" type="sibTrans" cxnId="{7151E54C-7D30-4295-B6EA-836B95E44ADC}">
      <dgm:prSet/>
      <dgm:spPr/>
      <dgm:t>
        <a:bodyPr/>
        <a:lstStyle/>
        <a:p>
          <a:endParaRPr lang="en-US"/>
        </a:p>
      </dgm:t>
    </dgm:pt>
    <dgm:pt modelId="{CFDAB7AC-3D1E-4B09-847E-015E3178B26E}">
      <dgm:prSet/>
      <dgm:spPr/>
      <dgm:t>
        <a:bodyPr/>
        <a:lstStyle/>
        <a:p>
          <a:r>
            <a:rPr lang="en-US" b="1"/>
            <a:t>Choose 3 Electives and 2 Alternatives</a:t>
          </a:r>
        </a:p>
        <a:p>
          <a:r>
            <a:rPr lang="en-US" b="1"/>
            <a:t>Band at Timberline</a:t>
          </a:r>
          <a:endParaRPr lang="en-US"/>
        </a:p>
      </dgm:t>
    </dgm:pt>
    <dgm:pt modelId="{6F2074D7-29AC-45A4-9323-803397738870}" type="parTrans" cxnId="{2D747F52-BDCE-4616-BB0C-71B1A2BF83A3}">
      <dgm:prSet/>
      <dgm:spPr/>
      <dgm:t>
        <a:bodyPr/>
        <a:lstStyle/>
        <a:p>
          <a:endParaRPr lang="en-US"/>
        </a:p>
      </dgm:t>
    </dgm:pt>
    <dgm:pt modelId="{7746F36E-DB13-4F23-8EC7-4B1D069E9D5C}" type="sibTrans" cxnId="{2D747F52-BDCE-4616-BB0C-71B1A2BF83A3}">
      <dgm:prSet/>
      <dgm:spPr/>
      <dgm:t>
        <a:bodyPr/>
        <a:lstStyle/>
        <a:p>
          <a:endParaRPr lang="en-US"/>
        </a:p>
      </dgm:t>
    </dgm:pt>
    <dgm:pt modelId="{CD16B487-A541-4B6E-8914-A316B19F04C4}" type="pres">
      <dgm:prSet presAssocID="{47EE0827-0E41-4CA6-BB32-66963DE08DE2}" presName="vert0" presStyleCnt="0">
        <dgm:presLayoutVars>
          <dgm:dir/>
          <dgm:animOne val="branch"/>
          <dgm:animLvl val="lvl"/>
        </dgm:presLayoutVars>
      </dgm:prSet>
      <dgm:spPr/>
    </dgm:pt>
    <dgm:pt modelId="{1BC724AE-8F2F-485D-8A54-2321CE432447}" type="pres">
      <dgm:prSet presAssocID="{66B54C93-A0A8-4387-AFBF-520EB821C61F}" presName="thickLine" presStyleLbl="alignNode1" presStyleIdx="0" presStyleCnt="2"/>
      <dgm:spPr/>
    </dgm:pt>
    <dgm:pt modelId="{4E6E7E84-6926-4FC0-A32C-20FABA230DC6}" type="pres">
      <dgm:prSet presAssocID="{66B54C93-A0A8-4387-AFBF-520EB821C61F}" presName="horz1" presStyleCnt="0"/>
      <dgm:spPr/>
    </dgm:pt>
    <dgm:pt modelId="{0BE2354C-E45E-4E7E-8D58-87D53AF9B301}" type="pres">
      <dgm:prSet presAssocID="{66B54C93-A0A8-4387-AFBF-520EB821C61F}" presName="tx1" presStyleLbl="revTx" presStyleIdx="0" presStyleCnt="8"/>
      <dgm:spPr/>
    </dgm:pt>
    <dgm:pt modelId="{81C0C3A4-A14A-4CB9-A67F-06D063D84E3C}" type="pres">
      <dgm:prSet presAssocID="{66B54C93-A0A8-4387-AFBF-520EB821C61F}" presName="vert1" presStyleCnt="0"/>
      <dgm:spPr/>
    </dgm:pt>
    <dgm:pt modelId="{AF427BAB-ABF7-4C55-982C-4E0087F8EB73}" type="pres">
      <dgm:prSet presAssocID="{B55E3F67-BE78-419A-AD2A-04F3D0D8F911}" presName="vertSpace2a" presStyleCnt="0"/>
      <dgm:spPr/>
    </dgm:pt>
    <dgm:pt modelId="{BAF617CE-DD41-415D-985D-61A70E7F4780}" type="pres">
      <dgm:prSet presAssocID="{B55E3F67-BE78-419A-AD2A-04F3D0D8F911}" presName="horz2" presStyleCnt="0"/>
      <dgm:spPr/>
    </dgm:pt>
    <dgm:pt modelId="{A69C2B94-FB41-45B4-934A-BF7D2EB0D350}" type="pres">
      <dgm:prSet presAssocID="{B55E3F67-BE78-419A-AD2A-04F3D0D8F911}" presName="horzSpace2" presStyleCnt="0"/>
      <dgm:spPr/>
    </dgm:pt>
    <dgm:pt modelId="{B005D0FB-D7E2-47D6-873F-CB9A4A06EBF0}" type="pres">
      <dgm:prSet presAssocID="{B55E3F67-BE78-419A-AD2A-04F3D0D8F911}" presName="tx2" presStyleLbl="revTx" presStyleIdx="1" presStyleCnt="8"/>
      <dgm:spPr/>
    </dgm:pt>
    <dgm:pt modelId="{C19B5CA0-2F35-431E-9917-4599688149A5}" type="pres">
      <dgm:prSet presAssocID="{B55E3F67-BE78-419A-AD2A-04F3D0D8F911}" presName="vert2" presStyleCnt="0"/>
      <dgm:spPr/>
    </dgm:pt>
    <dgm:pt modelId="{86C42A55-413A-4E07-A9CB-88E0E66BA875}" type="pres">
      <dgm:prSet presAssocID="{B55E3F67-BE78-419A-AD2A-04F3D0D8F911}" presName="thinLine2b" presStyleLbl="callout" presStyleIdx="0" presStyleCnt="6"/>
      <dgm:spPr/>
    </dgm:pt>
    <dgm:pt modelId="{70D2F252-B173-403B-ABF1-B80B9C284654}" type="pres">
      <dgm:prSet presAssocID="{B55E3F67-BE78-419A-AD2A-04F3D0D8F911}" presName="vertSpace2b" presStyleCnt="0"/>
      <dgm:spPr/>
    </dgm:pt>
    <dgm:pt modelId="{74B65684-AA9C-4451-BD6A-6077850CB905}" type="pres">
      <dgm:prSet presAssocID="{6495D532-8EF3-4882-AF82-98E488C81CC2}" presName="horz2" presStyleCnt="0"/>
      <dgm:spPr/>
    </dgm:pt>
    <dgm:pt modelId="{05857758-19CB-44A8-BCA0-E59552853684}" type="pres">
      <dgm:prSet presAssocID="{6495D532-8EF3-4882-AF82-98E488C81CC2}" presName="horzSpace2" presStyleCnt="0"/>
      <dgm:spPr/>
    </dgm:pt>
    <dgm:pt modelId="{3D2AF313-7AB3-4E14-A8C4-402437A9991F}" type="pres">
      <dgm:prSet presAssocID="{6495D532-8EF3-4882-AF82-98E488C81CC2}" presName="tx2" presStyleLbl="revTx" presStyleIdx="2" presStyleCnt="8"/>
      <dgm:spPr/>
    </dgm:pt>
    <dgm:pt modelId="{C44B47D9-7ABF-4784-B3B1-0DBDDF139E47}" type="pres">
      <dgm:prSet presAssocID="{6495D532-8EF3-4882-AF82-98E488C81CC2}" presName="vert2" presStyleCnt="0"/>
      <dgm:spPr/>
    </dgm:pt>
    <dgm:pt modelId="{8C428045-2855-420B-AF03-7B5E23CD27DE}" type="pres">
      <dgm:prSet presAssocID="{6495D532-8EF3-4882-AF82-98E488C81CC2}" presName="thinLine2b" presStyleLbl="callout" presStyleIdx="1" presStyleCnt="6"/>
      <dgm:spPr/>
    </dgm:pt>
    <dgm:pt modelId="{D6497E39-D940-402F-81FC-7AE3DECC7A75}" type="pres">
      <dgm:prSet presAssocID="{6495D532-8EF3-4882-AF82-98E488C81CC2}" presName="vertSpace2b" presStyleCnt="0"/>
      <dgm:spPr/>
    </dgm:pt>
    <dgm:pt modelId="{3B64301C-8100-4A81-82EB-6B503D3DA3CB}" type="pres">
      <dgm:prSet presAssocID="{4EB6A5ED-12FF-4625-8052-31C7A717F65A}" presName="horz2" presStyleCnt="0"/>
      <dgm:spPr/>
    </dgm:pt>
    <dgm:pt modelId="{B1E55766-DA5E-4C52-AF3E-1811916601CB}" type="pres">
      <dgm:prSet presAssocID="{4EB6A5ED-12FF-4625-8052-31C7A717F65A}" presName="horzSpace2" presStyleCnt="0"/>
      <dgm:spPr/>
    </dgm:pt>
    <dgm:pt modelId="{1D94B4BC-81FB-4BB0-BBB7-DCEE1792D3C7}" type="pres">
      <dgm:prSet presAssocID="{4EB6A5ED-12FF-4625-8052-31C7A717F65A}" presName="tx2" presStyleLbl="revTx" presStyleIdx="3" presStyleCnt="8"/>
      <dgm:spPr/>
    </dgm:pt>
    <dgm:pt modelId="{C96DED00-B225-437B-A572-8083D3353127}" type="pres">
      <dgm:prSet presAssocID="{4EB6A5ED-12FF-4625-8052-31C7A717F65A}" presName="vert2" presStyleCnt="0"/>
      <dgm:spPr/>
    </dgm:pt>
    <dgm:pt modelId="{FDCB109D-85CC-4B4A-A4F1-A34A41C5599F}" type="pres">
      <dgm:prSet presAssocID="{4EB6A5ED-12FF-4625-8052-31C7A717F65A}" presName="thinLine2b" presStyleLbl="callout" presStyleIdx="2" presStyleCnt="6"/>
      <dgm:spPr/>
    </dgm:pt>
    <dgm:pt modelId="{2CE98231-63A2-40FE-A43D-06E7FCF37CE3}" type="pres">
      <dgm:prSet presAssocID="{4EB6A5ED-12FF-4625-8052-31C7A717F65A}" presName="vertSpace2b" presStyleCnt="0"/>
      <dgm:spPr/>
    </dgm:pt>
    <dgm:pt modelId="{E96A2949-6C04-4ABD-A89B-73937C4739EA}" type="pres">
      <dgm:prSet presAssocID="{B0D8FFED-6BCD-4024-8E19-14FDF0BFBB57}" presName="horz2" presStyleCnt="0"/>
      <dgm:spPr/>
    </dgm:pt>
    <dgm:pt modelId="{3B30CD36-DCC1-4D11-AFC2-9E3DB3D7C77F}" type="pres">
      <dgm:prSet presAssocID="{B0D8FFED-6BCD-4024-8E19-14FDF0BFBB57}" presName="horzSpace2" presStyleCnt="0"/>
      <dgm:spPr/>
    </dgm:pt>
    <dgm:pt modelId="{5FE5E6FC-8D9C-4632-A50A-1029C52BB541}" type="pres">
      <dgm:prSet presAssocID="{B0D8FFED-6BCD-4024-8E19-14FDF0BFBB57}" presName="tx2" presStyleLbl="revTx" presStyleIdx="4" presStyleCnt="8"/>
      <dgm:spPr/>
    </dgm:pt>
    <dgm:pt modelId="{73877153-AED4-4B7C-B1C7-861BB7917105}" type="pres">
      <dgm:prSet presAssocID="{B0D8FFED-6BCD-4024-8E19-14FDF0BFBB57}" presName="vert2" presStyleCnt="0"/>
      <dgm:spPr/>
    </dgm:pt>
    <dgm:pt modelId="{1C232DF4-2B9B-42C6-8D60-BDD1488C4392}" type="pres">
      <dgm:prSet presAssocID="{B0D8FFED-6BCD-4024-8E19-14FDF0BFBB57}" presName="thinLine2b" presStyleLbl="callout" presStyleIdx="3" presStyleCnt="6"/>
      <dgm:spPr/>
    </dgm:pt>
    <dgm:pt modelId="{4F7B803D-774B-41B2-B674-FC29832EA3DB}" type="pres">
      <dgm:prSet presAssocID="{B0D8FFED-6BCD-4024-8E19-14FDF0BFBB57}" presName="vertSpace2b" presStyleCnt="0"/>
      <dgm:spPr/>
    </dgm:pt>
    <dgm:pt modelId="{93EE71C1-1E72-4308-BA73-E44C4DD4C32F}" type="pres">
      <dgm:prSet presAssocID="{17BA0EB0-39F8-4B34-8654-631420D98CCC}" presName="horz2" presStyleCnt="0"/>
      <dgm:spPr/>
    </dgm:pt>
    <dgm:pt modelId="{D6BBE25B-AF11-47CE-A163-8DEFD3B4FE27}" type="pres">
      <dgm:prSet presAssocID="{17BA0EB0-39F8-4B34-8654-631420D98CCC}" presName="horzSpace2" presStyleCnt="0"/>
      <dgm:spPr/>
    </dgm:pt>
    <dgm:pt modelId="{EEFD8810-515D-4EB9-A3D6-1878F951FCC1}" type="pres">
      <dgm:prSet presAssocID="{17BA0EB0-39F8-4B34-8654-631420D98CCC}" presName="tx2" presStyleLbl="revTx" presStyleIdx="5" presStyleCnt="8"/>
      <dgm:spPr/>
    </dgm:pt>
    <dgm:pt modelId="{6AFC1EDF-02A5-4A4B-842B-C8336B48DD5D}" type="pres">
      <dgm:prSet presAssocID="{17BA0EB0-39F8-4B34-8654-631420D98CCC}" presName="vert2" presStyleCnt="0"/>
      <dgm:spPr/>
    </dgm:pt>
    <dgm:pt modelId="{A7B15830-76DB-4FB2-82BD-9F3969D74B86}" type="pres">
      <dgm:prSet presAssocID="{17BA0EB0-39F8-4B34-8654-631420D98CCC}" presName="thinLine2b" presStyleLbl="callout" presStyleIdx="4" presStyleCnt="6"/>
      <dgm:spPr/>
    </dgm:pt>
    <dgm:pt modelId="{983AF80C-E514-4DAE-95F0-CC9CB5862407}" type="pres">
      <dgm:prSet presAssocID="{17BA0EB0-39F8-4B34-8654-631420D98CCC}" presName="vertSpace2b" presStyleCnt="0"/>
      <dgm:spPr/>
    </dgm:pt>
    <dgm:pt modelId="{38390B39-EAE8-4036-903F-2DBAA268FBF2}" type="pres">
      <dgm:prSet presAssocID="{835876BA-AEF6-44E1-8C64-5F6580017E2D}" presName="thickLine" presStyleLbl="alignNode1" presStyleIdx="1" presStyleCnt="2"/>
      <dgm:spPr/>
    </dgm:pt>
    <dgm:pt modelId="{B7733198-2414-4796-9359-C7B8B6490A33}" type="pres">
      <dgm:prSet presAssocID="{835876BA-AEF6-44E1-8C64-5F6580017E2D}" presName="horz1" presStyleCnt="0"/>
      <dgm:spPr/>
    </dgm:pt>
    <dgm:pt modelId="{C9DB5D7E-76D4-448C-8FC0-F7821348B287}" type="pres">
      <dgm:prSet presAssocID="{835876BA-AEF6-44E1-8C64-5F6580017E2D}" presName="tx1" presStyleLbl="revTx" presStyleIdx="6" presStyleCnt="8"/>
      <dgm:spPr/>
    </dgm:pt>
    <dgm:pt modelId="{E068CB17-E980-4D9D-B2BD-AE41C1B466D1}" type="pres">
      <dgm:prSet presAssocID="{835876BA-AEF6-44E1-8C64-5F6580017E2D}" presName="vert1" presStyleCnt="0"/>
      <dgm:spPr/>
    </dgm:pt>
    <dgm:pt modelId="{D18423F1-434D-47E1-AED1-142DA38C2859}" type="pres">
      <dgm:prSet presAssocID="{CFDAB7AC-3D1E-4B09-847E-015E3178B26E}" presName="vertSpace2a" presStyleCnt="0"/>
      <dgm:spPr/>
    </dgm:pt>
    <dgm:pt modelId="{3F02416D-1413-4A64-BAE5-9435891CBFB1}" type="pres">
      <dgm:prSet presAssocID="{CFDAB7AC-3D1E-4B09-847E-015E3178B26E}" presName="horz2" presStyleCnt="0"/>
      <dgm:spPr/>
    </dgm:pt>
    <dgm:pt modelId="{9E330802-8884-4E1A-96E6-3620EA102124}" type="pres">
      <dgm:prSet presAssocID="{CFDAB7AC-3D1E-4B09-847E-015E3178B26E}" presName="horzSpace2" presStyleCnt="0"/>
      <dgm:spPr/>
    </dgm:pt>
    <dgm:pt modelId="{527BD975-1BE6-40AA-8E93-53F06AC3A86D}" type="pres">
      <dgm:prSet presAssocID="{CFDAB7AC-3D1E-4B09-847E-015E3178B26E}" presName="tx2" presStyleLbl="revTx" presStyleIdx="7" presStyleCnt="8"/>
      <dgm:spPr/>
    </dgm:pt>
    <dgm:pt modelId="{2C7A0812-D49F-4844-BC57-8316C9061AA1}" type="pres">
      <dgm:prSet presAssocID="{CFDAB7AC-3D1E-4B09-847E-015E3178B26E}" presName="vert2" presStyleCnt="0"/>
      <dgm:spPr/>
    </dgm:pt>
    <dgm:pt modelId="{572CB75B-90D4-43F6-A856-FF5E15177B73}" type="pres">
      <dgm:prSet presAssocID="{CFDAB7AC-3D1E-4B09-847E-015E3178B26E}" presName="thinLine2b" presStyleLbl="callout" presStyleIdx="5" presStyleCnt="6"/>
      <dgm:spPr/>
    </dgm:pt>
    <dgm:pt modelId="{80CE1EE4-A392-4012-9DC2-F6B813DD6C82}" type="pres">
      <dgm:prSet presAssocID="{CFDAB7AC-3D1E-4B09-847E-015E3178B26E}" presName="vertSpace2b" presStyleCnt="0"/>
      <dgm:spPr/>
    </dgm:pt>
  </dgm:ptLst>
  <dgm:cxnLst>
    <dgm:cxn modelId="{9C108D13-04D6-49D8-9786-44B6E2174A92}" srcId="{66B54C93-A0A8-4387-AFBF-520EB821C61F}" destId="{4EB6A5ED-12FF-4625-8052-31C7A717F65A}" srcOrd="2" destOrd="0" parTransId="{B01863F9-84DF-45A9-AC19-D3D8372E5767}" sibTransId="{66F8005E-43D0-4A7B-873C-1DC35D220741}"/>
    <dgm:cxn modelId="{738A971C-FE59-4AF5-8AE8-5664AB6CC764}" type="presOf" srcId="{B0D8FFED-6BCD-4024-8E19-14FDF0BFBB57}" destId="{5FE5E6FC-8D9C-4632-A50A-1029C52BB541}" srcOrd="0" destOrd="0" presId="urn:microsoft.com/office/officeart/2008/layout/LinedList"/>
    <dgm:cxn modelId="{72443D1E-9722-4C47-BC89-C52129FBB30E}" type="presOf" srcId="{17BA0EB0-39F8-4B34-8654-631420D98CCC}" destId="{EEFD8810-515D-4EB9-A3D6-1878F951FCC1}" srcOrd="0" destOrd="0" presId="urn:microsoft.com/office/officeart/2008/layout/LinedList"/>
    <dgm:cxn modelId="{1440A960-CA5B-41EF-BDAC-3FFF61738248}" srcId="{66B54C93-A0A8-4387-AFBF-520EB821C61F}" destId="{17BA0EB0-39F8-4B34-8654-631420D98CCC}" srcOrd="4" destOrd="0" parTransId="{3E08F9F1-A5B7-4C72-8F31-68438FC66DCB}" sibTransId="{222F0297-1D56-44F2-B40B-7717CE9E786A}"/>
    <dgm:cxn modelId="{0008EF45-3309-466B-8570-6636F04204B6}" type="presOf" srcId="{B55E3F67-BE78-419A-AD2A-04F3D0D8F911}" destId="{B005D0FB-D7E2-47D6-873F-CB9A4A06EBF0}" srcOrd="0" destOrd="0" presId="urn:microsoft.com/office/officeart/2008/layout/LinedList"/>
    <dgm:cxn modelId="{7151E54C-7D30-4295-B6EA-836B95E44ADC}" srcId="{47EE0827-0E41-4CA6-BB32-66963DE08DE2}" destId="{835876BA-AEF6-44E1-8C64-5F6580017E2D}" srcOrd="1" destOrd="0" parTransId="{E3382EB1-F402-4FED-B6BF-A178D09A9FE6}" sibTransId="{FA669D21-EEC7-4054-8BB5-E1330C6501D1}"/>
    <dgm:cxn modelId="{2D747F52-BDCE-4616-BB0C-71B1A2BF83A3}" srcId="{835876BA-AEF6-44E1-8C64-5F6580017E2D}" destId="{CFDAB7AC-3D1E-4B09-847E-015E3178B26E}" srcOrd="0" destOrd="0" parTransId="{6F2074D7-29AC-45A4-9323-803397738870}" sibTransId="{7746F36E-DB13-4F23-8EC7-4B1D069E9D5C}"/>
    <dgm:cxn modelId="{9C97CC53-D4AE-459B-A4D7-3947DB24036D}" type="presOf" srcId="{4EB6A5ED-12FF-4625-8052-31C7A717F65A}" destId="{1D94B4BC-81FB-4BB0-BBB7-DCEE1792D3C7}" srcOrd="0" destOrd="0" presId="urn:microsoft.com/office/officeart/2008/layout/LinedList"/>
    <dgm:cxn modelId="{18479078-4933-49D2-8633-AFCDF17A8312}" type="presOf" srcId="{CFDAB7AC-3D1E-4B09-847E-015E3178B26E}" destId="{527BD975-1BE6-40AA-8E93-53F06AC3A86D}" srcOrd="0" destOrd="0" presId="urn:microsoft.com/office/officeart/2008/layout/LinedList"/>
    <dgm:cxn modelId="{AB7D2C7F-AD07-457B-A19D-5DD7C6D31137}" srcId="{66B54C93-A0A8-4387-AFBF-520EB821C61F}" destId="{B55E3F67-BE78-419A-AD2A-04F3D0D8F911}" srcOrd="0" destOrd="0" parTransId="{6220A43C-8370-49DF-9479-648F0D42F803}" sibTransId="{F4177F51-4839-496D-A13A-073D64A81566}"/>
    <dgm:cxn modelId="{58249595-B7BA-437B-BC3D-B0A8960D216C}" type="presOf" srcId="{6495D532-8EF3-4882-AF82-98E488C81CC2}" destId="{3D2AF313-7AB3-4E14-A8C4-402437A9991F}" srcOrd="0" destOrd="0" presId="urn:microsoft.com/office/officeart/2008/layout/LinedList"/>
    <dgm:cxn modelId="{CBDF1199-FDF7-4868-9657-8B16D9BF4930}" type="presOf" srcId="{47EE0827-0E41-4CA6-BB32-66963DE08DE2}" destId="{CD16B487-A541-4B6E-8914-A316B19F04C4}" srcOrd="0" destOrd="0" presId="urn:microsoft.com/office/officeart/2008/layout/LinedList"/>
    <dgm:cxn modelId="{21D3199E-8669-4EA5-A9D1-F2010FB6E29F}" srcId="{47EE0827-0E41-4CA6-BB32-66963DE08DE2}" destId="{66B54C93-A0A8-4387-AFBF-520EB821C61F}" srcOrd="0" destOrd="0" parTransId="{5D78A514-0364-458A-B8B3-6FBDC4483D75}" sibTransId="{5EBC9878-0DEE-4128-A436-6FF3E40935A9}"/>
    <dgm:cxn modelId="{52149BA3-49E4-48CA-8315-71B3FF9A6CB6}" srcId="{66B54C93-A0A8-4387-AFBF-520EB821C61F}" destId="{6495D532-8EF3-4882-AF82-98E488C81CC2}" srcOrd="1" destOrd="0" parTransId="{47CCECD3-9C2C-4E16-A4F3-AB18E091BDEB}" sibTransId="{CB8104E3-8AAB-4409-9DFC-4838CD631D70}"/>
    <dgm:cxn modelId="{F9BA6BB5-893B-47B5-9695-D943A4C3B543}" type="presOf" srcId="{66B54C93-A0A8-4387-AFBF-520EB821C61F}" destId="{0BE2354C-E45E-4E7E-8D58-87D53AF9B301}" srcOrd="0" destOrd="0" presId="urn:microsoft.com/office/officeart/2008/layout/LinedList"/>
    <dgm:cxn modelId="{583F01BE-F1EC-4CA1-9E21-A776692AD4C3}" srcId="{66B54C93-A0A8-4387-AFBF-520EB821C61F}" destId="{B0D8FFED-6BCD-4024-8E19-14FDF0BFBB57}" srcOrd="3" destOrd="0" parTransId="{A24250C7-1DBE-4D89-859F-30C5930B55BB}" sibTransId="{01AD7013-AD32-4502-9132-EEB63793BC25}"/>
    <dgm:cxn modelId="{1A6F8DF5-4142-4E12-972B-264B8D3BDEFB}" type="presOf" srcId="{835876BA-AEF6-44E1-8C64-5F6580017E2D}" destId="{C9DB5D7E-76D4-448C-8FC0-F7821348B287}" srcOrd="0" destOrd="0" presId="urn:microsoft.com/office/officeart/2008/layout/LinedList"/>
    <dgm:cxn modelId="{21B2D51D-A2EE-49E7-8E4D-C3EF4D9A1E37}" type="presParOf" srcId="{CD16B487-A541-4B6E-8914-A316B19F04C4}" destId="{1BC724AE-8F2F-485D-8A54-2321CE432447}" srcOrd="0" destOrd="0" presId="urn:microsoft.com/office/officeart/2008/layout/LinedList"/>
    <dgm:cxn modelId="{B518E97F-01DD-4E90-9F65-0B2190D8144C}" type="presParOf" srcId="{CD16B487-A541-4B6E-8914-A316B19F04C4}" destId="{4E6E7E84-6926-4FC0-A32C-20FABA230DC6}" srcOrd="1" destOrd="0" presId="urn:microsoft.com/office/officeart/2008/layout/LinedList"/>
    <dgm:cxn modelId="{DE927CD3-A97C-4029-A032-B26420E33A0C}" type="presParOf" srcId="{4E6E7E84-6926-4FC0-A32C-20FABA230DC6}" destId="{0BE2354C-E45E-4E7E-8D58-87D53AF9B301}" srcOrd="0" destOrd="0" presId="urn:microsoft.com/office/officeart/2008/layout/LinedList"/>
    <dgm:cxn modelId="{4481CF0C-C403-4D9B-9675-8993BBE9AF18}" type="presParOf" srcId="{4E6E7E84-6926-4FC0-A32C-20FABA230DC6}" destId="{81C0C3A4-A14A-4CB9-A67F-06D063D84E3C}" srcOrd="1" destOrd="0" presId="urn:microsoft.com/office/officeart/2008/layout/LinedList"/>
    <dgm:cxn modelId="{F8925A33-BD91-4380-A15B-F9FBE4BE3989}" type="presParOf" srcId="{81C0C3A4-A14A-4CB9-A67F-06D063D84E3C}" destId="{AF427BAB-ABF7-4C55-982C-4E0087F8EB73}" srcOrd="0" destOrd="0" presId="urn:microsoft.com/office/officeart/2008/layout/LinedList"/>
    <dgm:cxn modelId="{F9F6F14B-4F49-4B10-AAAC-469C06B11570}" type="presParOf" srcId="{81C0C3A4-A14A-4CB9-A67F-06D063D84E3C}" destId="{BAF617CE-DD41-415D-985D-61A70E7F4780}" srcOrd="1" destOrd="0" presId="urn:microsoft.com/office/officeart/2008/layout/LinedList"/>
    <dgm:cxn modelId="{2DF68B67-5C9B-4587-B9D8-CEC94D839B04}" type="presParOf" srcId="{BAF617CE-DD41-415D-985D-61A70E7F4780}" destId="{A69C2B94-FB41-45B4-934A-BF7D2EB0D350}" srcOrd="0" destOrd="0" presId="urn:microsoft.com/office/officeart/2008/layout/LinedList"/>
    <dgm:cxn modelId="{08AB43C5-79F8-414B-8662-2B1923D95AC1}" type="presParOf" srcId="{BAF617CE-DD41-415D-985D-61A70E7F4780}" destId="{B005D0FB-D7E2-47D6-873F-CB9A4A06EBF0}" srcOrd="1" destOrd="0" presId="urn:microsoft.com/office/officeart/2008/layout/LinedList"/>
    <dgm:cxn modelId="{F31CF0DD-8856-41E4-BD55-D444CE0ACA1A}" type="presParOf" srcId="{BAF617CE-DD41-415D-985D-61A70E7F4780}" destId="{C19B5CA0-2F35-431E-9917-4599688149A5}" srcOrd="2" destOrd="0" presId="urn:microsoft.com/office/officeart/2008/layout/LinedList"/>
    <dgm:cxn modelId="{6ED8D5CC-1BE6-4E1F-BB2B-921CB02B0734}" type="presParOf" srcId="{81C0C3A4-A14A-4CB9-A67F-06D063D84E3C}" destId="{86C42A55-413A-4E07-A9CB-88E0E66BA875}" srcOrd="2" destOrd="0" presId="urn:microsoft.com/office/officeart/2008/layout/LinedList"/>
    <dgm:cxn modelId="{5D8B397B-1DB1-48E1-BADB-6D7D231783DD}" type="presParOf" srcId="{81C0C3A4-A14A-4CB9-A67F-06D063D84E3C}" destId="{70D2F252-B173-403B-ABF1-B80B9C284654}" srcOrd="3" destOrd="0" presId="urn:microsoft.com/office/officeart/2008/layout/LinedList"/>
    <dgm:cxn modelId="{65BD7975-20AC-4A76-9992-806F125B1BEA}" type="presParOf" srcId="{81C0C3A4-A14A-4CB9-A67F-06D063D84E3C}" destId="{74B65684-AA9C-4451-BD6A-6077850CB905}" srcOrd="4" destOrd="0" presId="urn:microsoft.com/office/officeart/2008/layout/LinedList"/>
    <dgm:cxn modelId="{F554185E-14D0-493B-8B87-741DDD93C78C}" type="presParOf" srcId="{74B65684-AA9C-4451-BD6A-6077850CB905}" destId="{05857758-19CB-44A8-BCA0-E59552853684}" srcOrd="0" destOrd="0" presId="urn:microsoft.com/office/officeart/2008/layout/LinedList"/>
    <dgm:cxn modelId="{72267A81-1AA4-4A91-9B4C-614EB8C6F345}" type="presParOf" srcId="{74B65684-AA9C-4451-BD6A-6077850CB905}" destId="{3D2AF313-7AB3-4E14-A8C4-402437A9991F}" srcOrd="1" destOrd="0" presId="urn:microsoft.com/office/officeart/2008/layout/LinedList"/>
    <dgm:cxn modelId="{B176D564-A79B-4D4A-9AA5-B416FF9CECE0}" type="presParOf" srcId="{74B65684-AA9C-4451-BD6A-6077850CB905}" destId="{C44B47D9-7ABF-4784-B3B1-0DBDDF139E47}" srcOrd="2" destOrd="0" presId="urn:microsoft.com/office/officeart/2008/layout/LinedList"/>
    <dgm:cxn modelId="{CCFAACA8-33F2-4F0A-8D63-0D7D9DE2799B}" type="presParOf" srcId="{81C0C3A4-A14A-4CB9-A67F-06D063D84E3C}" destId="{8C428045-2855-420B-AF03-7B5E23CD27DE}" srcOrd="5" destOrd="0" presId="urn:microsoft.com/office/officeart/2008/layout/LinedList"/>
    <dgm:cxn modelId="{2290B2A3-878D-4590-A25F-ED2210969C46}" type="presParOf" srcId="{81C0C3A4-A14A-4CB9-A67F-06D063D84E3C}" destId="{D6497E39-D940-402F-81FC-7AE3DECC7A75}" srcOrd="6" destOrd="0" presId="urn:microsoft.com/office/officeart/2008/layout/LinedList"/>
    <dgm:cxn modelId="{40E62A31-D8F9-4284-A03E-459C56CD45C4}" type="presParOf" srcId="{81C0C3A4-A14A-4CB9-A67F-06D063D84E3C}" destId="{3B64301C-8100-4A81-82EB-6B503D3DA3CB}" srcOrd="7" destOrd="0" presId="urn:microsoft.com/office/officeart/2008/layout/LinedList"/>
    <dgm:cxn modelId="{A48B82CC-EF47-4BD1-83B2-5B0657F17660}" type="presParOf" srcId="{3B64301C-8100-4A81-82EB-6B503D3DA3CB}" destId="{B1E55766-DA5E-4C52-AF3E-1811916601CB}" srcOrd="0" destOrd="0" presId="urn:microsoft.com/office/officeart/2008/layout/LinedList"/>
    <dgm:cxn modelId="{F7E10EC0-A042-4F73-A0D2-E7622B943E30}" type="presParOf" srcId="{3B64301C-8100-4A81-82EB-6B503D3DA3CB}" destId="{1D94B4BC-81FB-4BB0-BBB7-DCEE1792D3C7}" srcOrd="1" destOrd="0" presId="urn:microsoft.com/office/officeart/2008/layout/LinedList"/>
    <dgm:cxn modelId="{A26175D8-52E8-4970-AD46-1E3B5B6C7A2E}" type="presParOf" srcId="{3B64301C-8100-4A81-82EB-6B503D3DA3CB}" destId="{C96DED00-B225-437B-A572-8083D3353127}" srcOrd="2" destOrd="0" presId="urn:microsoft.com/office/officeart/2008/layout/LinedList"/>
    <dgm:cxn modelId="{57CA1F47-8F3D-4B00-AE10-59956710C688}" type="presParOf" srcId="{81C0C3A4-A14A-4CB9-A67F-06D063D84E3C}" destId="{FDCB109D-85CC-4B4A-A4F1-A34A41C5599F}" srcOrd="8" destOrd="0" presId="urn:microsoft.com/office/officeart/2008/layout/LinedList"/>
    <dgm:cxn modelId="{C0D76326-7D6A-44AC-9448-FAF795BB28B9}" type="presParOf" srcId="{81C0C3A4-A14A-4CB9-A67F-06D063D84E3C}" destId="{2CE98231-63A2-40FE-A43D-06E7FCF37CE3}" srcOrd="9" destOrd="0" presId="urn:microsoft.com/office/officeart/2008/layout/LinedList"/>
    <dgm:cxn modelId="{800E0295-0905-45B9-9264-BBDB2C93DFA3}" type="presParOf" srcId="{81C0C3A4-A14A-4CB9-A67F-06D063D84E3C}" destId="{E96A2949-6C04-4ABD-A89B-73937C4739EA}" srcOrd="10" destOrd="0" presId="urn:microsoft.com/office/officeart/2008/layout/LinedList"/>
    <dgm:cxn modelId="{DA9D30D1-3E87-4DF1-ADCC-B439BA24721D}" type="presParOf" srcId="{E96A2949-6C04-4ABD-A89B-73937C4739EA}" destId="{3B30CD36-DCC1-4D11-AFC2-9E3DB3D7C77F}" srcOrd="0" destOrd="0" presId="urn:microsoft.com/office/officeart/2008/layout/LinedList"/>
    <dgm:cxn modelId="{2D14B251-11C1-4DAB-91A7-CF93A5117317}" type="presParOf" srcId="{E96A2949-6C04-4ABD-A89B-73937C4739EA}" destId="{5FE5E6FC-8D9C-4632-A50A-1029C52BB541}" srcOrd="1" destOrd="0" presId="urn:microsoft.com/office/officeart/2008/layout/LinedList"/>
    <dgm:cxn modelId="{82D711C3-16C2-4AF0-A64E-A6F25C055FEA}" type="presParOf" srcId="{E96A2949-6C04-4ABD-A89B-73937C4739EA}" destId="{73877153-AED4-4B7C-B1C7-861BB7917105}" srcOrd="2" destOrd="0" presId="urn:microsoft.com/office/officeart/2008/layout/LinedList"/>
    <dgm:cxn modelId="{48A1480A-FF4B-40B2-B130-F2582FD76105}" type="presParOf" srcId="{81C0C3A4-A14A-4CB9-A67F-06D063D84E3C}" destId="{1C232DF4-2B9B-42C6-8D60-BDD1488C4392}" srcOrd="11" destOrd="0" presId="urn:microsoft.com/office/officeart/2008/layout/LinedList"/>
    <dgm:cxn modelId="{28981DBC-4DB1-464A-B486-D4034E3A4382}" type="presParOf" srcId="{81C0C3A4-A14A-4CB9-A67F-06D063D84E3C}" destId="{4F7B803D-774B-41B2-B674-FC29832EA3DB}" srcOrd="12" destOrd="0" presId="urn:microsoft.com/office/officeart/2008/layout/LinedList"/>
    <dgm:cxn modelId="{1518643E-3A49-4513-9605-40D728209196}" type="presParOf" srcId="{81C0C3A4-A14A-4CB9-A67F-06D063D84E3C}" destId="{93EE71C1-1E72-4308-BA73-E44C4DD4C32F}" srcOrd="13" destOrd="0" presId="urn:microsoft.com/office/officeart/2008/layout/LinedList"/>
    <dgm:cxn modelId="{B8543AB1-BB4E-40AD-B060-BD25A1016163}" type="presParOf" srcId="{93EE71C1-1E72-4308-BA73-E44C4DD4C32F}" destId="{D6BBE25B-AF11-47CE-A163-8DEFD3B4FE27}" srcOrd="0" destOrd="0" presId="urn:microsoft.com/office/officeart/2008/layout/LinedList"/>
    <dgm:cxn modelId="{98DB942A-2D77-444A-B608-C9993C3BB769}" type="presParOf" srcId="{93EE71C1-1E72-4308-BA73-E44C4DD4C32F}" destId="{EEFD8810-515D-4EB9-A3D6-1878F951FCC1}" srcOrd="1" destOrd="0" presId="urn:microsoft.com/office/officeart/2008/layout/LinedList"/>
    <dgm:cxn modelId="{96E7027F-1028-4C82-9542-43C3DAD6A3CD}" type="presParOf" srcId="{93EE71C1-1E72-4308-BA73-E44C4DD4C32F}" destId="{6AFC1EDF-02A5-4A4B-842B-C8336B48DD5D}" srcOrd="2" destOrd="0" presId="urn:microsoft.com/office/officeart/2008/layout/LinedList"/>
    <dgm:cxn modelId="{C3A41567-4067-4F0E-965C-189938AAD0A3}" type="presParOf" srcId="{81C0C3A4-A14A-4CB9-A67F-06D063D84E3C}" destId="{A7B15830-76DB-4FB2-82BD-9F3969D74B86}" srcOrd="14" destOrd="0" presId="urn:microsoft.com/office/officeart/2008/layout/LinedList"/>
    <dgm:cxn modelId="{9B9532E4-8A33-4A90-92D1-402B9EE4473C}" type="presParOf" srcId="{81C0C3A4-A14A-4CB9-A67F-06D063D84E3C}" destId="{983AF80C-E514-4DAE-95F0-CC9CB5862407}" srcOrd="15" destOrd="0" presId="urn:microsoft.com/office/officeart/2008/layout/LinedList"/>
    <dgm:cxn modelId="{2894DBEC-A990-4CB5-8B83-A3AB9493D4DF}" type="presParOf" srcId="{CD16B487-A541-4B6E-8914-A316B19F04C4}" destId="{38390B39-EAE8-4036-903F-2DBAA268FBF2}" srcOrd="2" destOrd="0" presId="urn:microsoft.com/office/officeart/2008/layout/LinedList"/>
    <dgm:cxn modelId="{EDC0293A-0AA4-482A-8349-03326190F375}" type="presParOf" srcId="{CD16B487-A541-4B6E-8914-A316B19F04C4}" destId="{B7733198-2414-4796-9359-C7B8B6490A33}" srcOrd="3" destOrd="0" presId="urn:microsoft.com/office/officeart/2008/layout/LinedList"/>
    <dgm:cxn modelId="{755EDB83-1DB9-4C7F-A3F3-F6BAC6FA8199}" type="presParOf" srcId="{B7733198-2414-4796-9359-C7B8B6490A33}" destId="{C9DB5D7E-76D4-448C-8FC0-F7821348B287}" srcOrd="0" destOrd="0" presId="urn:microsoft.com/office/officeart/2008/layout/LinedList"/>
    <dgm:cxn modelId="{FD5BA329-6599-4307-9317-1DE46793DB01}" type="presParOf" srcId="{B7733198-2414-4796-9359-C7B8B6490A33}" destId="{E068CB17-E980-4D9D-B2BD-AE41C1B466D1}" srcOrd="1" destOrd="0" presId="urn:microsoft.com/office/officeart/2008/layout/LinedList"/>
    <dgm:cxn modelId="{B516F530-737B-4928-83DD-D1AE0BEAF4A6}" type="presParOf" srcId="{E068CB17-E980-4D9D-B2BD-AE41C1B466D1}" destId="{D18423F1-434D-47E1-AED1-142DA38C2859}" srcOrd="0" destOrd="0" presId="urn:microsoft.com/office/officeart/2008/layout/LinedList"/>
    <dgm:cxn modelId="{DFFF66E6-6718-4A33-BAAA-8DDFEBD7E3B1}" type="presParOf" srcId="{E068CB17-E980-4D9D-B2BD-AE41C1B466D1}" destId="{3F02416D-1413-4A64-BAE5-9435891CBFB1}" srcOrd="1" destOrd="0" presId="urn:microsoft.com/office/officeart/2008/layout/LinedList"/>
    <dgm:cxn modelId="{C1CE1D5B-AEAC-4FC6-801C-D22FEBA8A9A0}" type="presParOf" srcId="{3F02416D-1413-4A64-BAE5-9435891CBFB1}" destId="{9E330802-8884-4E1A-96E6-3620EA102124}" srcOrd="0" destOrd="0" presId="urn:microsoft.com/office/officeart/2008/layout/LinedList"/>
    <dgm:cxn modelId="{51015ADC-7220-40B1-8DDB-E18B1B9D498C}" type="presParOf" srcId="{3F02416D-1413-4A64-BAE5-9435891CBFB1}" destId="{527BD975-1BE6-40AA-8E93-53F06AC3A86D}" srcOrd="1" destOrd="0" presId="urn:microsoft.com/office/officeart/2008/layout/LinedList"/>
    <dgm:cxn modelId="{9F0858BA-35EB-4DC5-83A3-CB42BC1CA530}" type="presParOf" srcId="{3F02416D-1413-4A64-BAE5-9435891CBFB1}" destId="{2C7A0812-D49F-4844-BC57-8316C9061AA1}" srcOrd="2" destOrd="0" presId="urn:microsoft.com/office/officeart/2008/layout/LinedList"/>
    <dgm:cxn modelId="{2F8D84E6-0F7D-42D1-89D7-9A9F8EBA42CC}" type="presParOf" srcId="{E068CB17-E980-4D9D-B2BD-AE41C1B466D1}" destId="{572CB75B-90D4-43F6-A856-FF5E15177B73}" srcOrd="2" destOrd="0" presId="urn:microsoft.com/office/officeart/2008/layout/LinedList"/>
    <dgm:cxn modelId="{AB91E180-2BE3-4493-A64C-4936245A52AC}" type="presParOf" srcId="{E068CB17-E980-4D9D-B2BD-AE41C1B466D1}" destId="{80CE1EE4-A392-4012-9DC2-F6B813DD6C82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0B804-BD8D-42FC-A059-133CD21ECC7A}">
      <dsp:nvSpPr>
        <dsp:cNvPr id="0" name=""/>
        <dsp:cNvSpPr/>
      </dsp:nvSpPr>
      <dsp:spPr>
        <a:xfrm>
          <a:off x="0" y="1895"/>
          <a:ext cx="6237359" cy="9605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075EE-D075-41E8-BE81-C4AF66AA3A8A}">
      <dsp:nvSpPr>
        <dsp:cNvPr id="0" name=""/>
        <dsp:cNvSpPr/>
      </dsp:nvSpPr>
      <dsp:spPr>
        <a:xfrm>
          <a:off x="290559" y="218013"/>
          <a:ext cx="528289" cy="5282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FF0AA-34E6-48A3-A748-43CC3D0AABCB}">
      <dsp:nvSpPr>
        <dsp:cNvPr id="0" name=""/>
        <dsp:cNvSpPr/>
      </dsp:nvSpPr>
      <dsp:spPr>
        <a:xfrm>
          <a:off x="1109408" y="1895"/>
          <a:ext cx="5127950" cy="960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56" tIns="101656" rIns="101656" bIns="10165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Weekly program on Wednesdays</a:t>
          </a:r>
        </a:p>
      </dsp:txBody>
      <dsp:txXfrm>
        <a:off x="1109408" y="1895"/>
        <a:ext cx="5127950" cy="960526"/>
      </dsp:txXfrm>
    </dsp:sp>
    <dsp:sp modelId="{58074C07-873D-4617-9CE3-0B8EB4DD4CD4}">
      <dsp:nvSpPr>
        <dsp:cNvPr id="0" name=""/>
        <dsp:cNvSpPr/>
      </dsp:nvSpPr>
      <dsp:spPr>
        <a:xfrm>
          <a:off x="0" y="1202553"/>
          <a:ext cx="6237359" cy="9605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04473-58D0-47A0-B02E-5DE7ED379BAD}">
      <dsp:nvSpPr>
        <dsp:cNvPr id="0" name=""/>
        <dsp:cNvSpPr/>
      </dsp:nvSpPr>
      <dsp:spPr>
        <a:xfrm>
          <a:off x="290559" y="1418671"/>
          <a:ext cx="528289" cy="5282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8EE01-728B-4B10-8576-FA4A83B439CC}">
      <dsp:nvSpPr>
        <dsp:cNvPr id="0" name=""/>
        <dsp:cNvSpPr/>
      </dsp:nvSpPr>
      <dsp:spPr>
        <a:xfrm>
          <a:off x="1109408" y="1202553"/>
          <a:ext cx="5127950" cy="960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56" tIns="101656" rIns="101656" bIns="10165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2 classes per day instead of 4. 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Running on a rotating week 1 and week 2 schedule</a:t>
          </a:r>
        </a:p>
      </dsp:txBody>
      <dsp:txXfrm>
        <a:off x="1109408" y="1202553"/>
        <a:ext cx="5127950" cy="960526"/>
      </dsp:txXfrm>
    </dsp:sp>
    <dsp:sp modelId="{963440EF-A77E-43A4-8226-683693C761D3}">
      <dsp:nvSpPr>
        <dsp:cNvPr id="0" name=""/>
        <dsp:cNvSpPr/>
      </dsp:nvSpPr>
      <dsp:spPr>
        <a:xfrm>
          <a:off x="0" y="2403211"/>
          <a:ext cx="6237359" cy="9605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90E60-6CDB-46E6-AEC3-0295AA9D6142}">
      <dsp:nvSpPr>
        <dsp:cNvPr id="0" name=""/>
        <dsp:cNvSpPr/>
      </dsp:nvSpPr>
      <dsp:spPr>
        <a:xfrm>
          <a:off x="290559" y="2619329"/>
          <a:ext cx="528289" cy="5282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49912-32B6-4D83-BEEC-DBB275AA976A}">
      <dsp:nvSpPr>
        <dsp:cNvPr id="0" name=""/>
        <dsp:cNvSpPr/>
      </dsp:nvSpPr>
      <dsp:spPr>
        <a:xfrm>
          <a:off x="1109408" y="2403211"/>
          <a:ext cx="5127950" cy="960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56" tIns="101656" rIns="101656" bIns="10165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Teacher directed for attendance expectations</a:t>
          </a:r>
        </a:p>
      </dsp:txBody>
      <dsp:txXfrm>
        <a:off x="1109408" y="2403211"/>
        <a:ext cx="5127950" cy="960526"/>
      </dsp:txXfrm>
    </dsp:sp>
    <dsp:sp modelId="{1575933C-502D-4711-8A53-A5389DCC0B7B}">
      <dsp:nvSpPr>
        <dsp:cNvPr id="0" name=""/>
        <dsp:cNvSpPr/>
      </dsp:nvSpPr>
      <dsp:spPr>
        <a:xfrm>
          <a:off x="0" y="3603869"/>
          <a:ext cx="6237359" cy="9605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91E7E-B344-43AB-9251-432F7E70ECA1}">
      <dsp:nvSpPr>
        <dsp:cNvPr id="0" name=""/>
        <dsp:cNvSpPr/>
      </dsp:nvSpPr>
      <dsp:spPr>
        <a:xfrm>
          <a:off x="290559" y="3819987"/>
          <a:ext cx="528289" cy="52828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2E509-853E-45F0-B8D4-C952ECE26674}">
      <dsp:nvSpPr>
        <dsp:cNvPr id="0" name=""/>
        <dsp:cNvSpPr/>
      </dsp:nvSpPr>
      <dsp:spPr>
        <a:xfrm>
          <a:off x="1109408" y="3603869"/>
          <a:ext cx="2806811" cy="960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56" tIns="101656" rIns="101656" bIns="10165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Flexible time once a week for classroom-based opportunities…</a:t>
          </a:r>
        </a:p>
      </dsp:txBody>
      <dsp:txXfrm>
        <a:off x="1109408" y="3603869"/>
        <a:ext cx="2806811" cy="960526"/>
      </dsp:txXfrm>
    </dsp:sp>
    <dsp:sp modelId="{97688276-C4A2-4100-B523-27878057B021}">
      <dsp:nvSpPr>
        <dsp:cNvPr id="0" name=""/>
        <dsp:cNvSpPr/>
      </dsp:nvSpPr>
      <dsp:spPr>
        <a:xfrm>
          <a:off x="3916219" y="3603869"/>
          <a:ext cx="2321139" cy="960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56" tIns="101656" rIns="101656" bIns="10165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i="1" kern="1200">
              <a:solidFill>
                <a:srgbClr val="C00000"/>
              </a:solidFill>
            </a:rPr>
            <a:t>Student support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i="1" kern="1200">
              <a:solidFill>
                <a:srgbClr val="C00000"/>
              </a:solidFill>
            </a:rPr>
            <a:t>Student enrichment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i="1" kern="1200">
              <a:solidFill>
                <a:srgbClr val="C00000"/>
              </a:solidFill>
            </a:rPr>
            <a:t>Class outings</a:t>
          </a:r>
        </a:p>
      </dsp:txBody>
      <dsp:txXfrm>
        <a:off x="3916219" y="3603869"/>
        <a:ext cx="2321139" cy="9605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724AE-8F2F-485D-8A54-2321CE432447}">
      <dsp:nvSpPr>
        <dsp:cNvPr id="0" name=""/>
        <dsp:cNvSpPr/>
      </dsp:nvSpPr>
      <dsp:spPr>
        <a:xfrm>
          <a:off x="0" y="0"/>
          <a:ext cx="99965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2354C-E45E-4E7E-8D58-87D53AF9B301}">
      <dsp:nvSpPr>
        <dsp:cNvPr id="0" name=""/>
        <dsp:cNvSpPr/>
      </dsp:nvSpPr>
      <dsp:spPr>
        <a:xfrm>
          <a:off x="0" y="0"/>
          <a:ext cx="1999315" cy="1985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u="sng" kern="1200"/>
            <a:t>Required Courses</a:t>
          </a:r>
          <a:endParaRPr lang="en-US" sz="3500" kern="1200"/>
        </a:p>
      </dsp:txBody>
      <dsp:txXfrm>
        <a:off x="0" y="0"/>
        <a:ext cx="1999315" cy="1985158"/>
      </dsp:txXfrm>
    </dsp:sp>
    <dsp:sp modelId="{B005D0FB-D7E2-47D6-873F-CB9A4A06EBF0}">
      <dsp:nvSpPr>
        <dsp:cNvPr id="0" name=""/>
        <dsp:cNvSpPr/>
      </dsp:nvSpPr>
      <dsp:spPr>
        <a:xfrm>
          <a:off x="2149264" y="18707"/>
          <a:ext cx="7847312" cy="374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English</a:t>
          </a:r>
          <a:endParaRPr lang="en-US" sz="1700" kern="1200"/>
        </a:p>
      </dsp:txBody>
      <dsp:txXfrm>
        <a:off x="2149264" y="18707"/>
        <a:ext cx="7847312" cy="374155"/>
      </dsp:txXfrm>
    </dsp:sp>
    <dsp:sp modelId="{86C42A55-413A-4E07-A9CB-88E0E66BA875}">
      <dsp:nvSpPr>
        <dsp:cNvPr id="0" name=""/>
        <dsp:cNvSpPr/>
      </dsp:nvSpPr>
      <dsp:spPr>
        <a:xfrm>
          <a:off x="1999315" y="392863"/>
          <a:ext cx="7997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AF313-7AB3-4E14-A8C4-402437A9991F}">
      <dsp:nvSpPr>
        <dsp:cNvPr id="0" name=""/>
        <dsp:cNvSpPr/>
      </dsp:nvSpPr>
      <dsp:spPr>
        <a:xfrm>
          <a:off x="2149264" y="411571"/>
          <a:ext cx="7847312" cy="374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Social Studies</a:t>
          </a:r>
          <a:endParaRPr lang="en-US" sz="1700" kern="1200"/>
        </a:p>
      </dsp:txBody>
      <dsp:txXfrm>
        <a:off x="2149264" y="411571"/>
        <a:ext cx="7847312" cy="374155"/>
      </dsp:txXfrm>
    </dsp:sp>
    <dsp:sp modelId="{8C428045-2855-420B-AF03-7B5E23CD27DE}">
      <dsp:nvSpPr>
        <dsp:cNvPr id="0" name=""/>
        <dsp:cNvSpPr/>
      </dsp:nvSpPr>
      <dsp:spPr>
        <a:xfrm>
          <a:off x="1999315" y="785727"/>
          <a:ext cx="7997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4B4BC-81FB-4BB0-BBB7-DCEE1792D3C7}">
      <dsp:nvSpPr>
        <dsp:cNvPr id="0" name=""/>
        <dsp:cNvSpPr/>
      </dsp:nvSpPr>
      <dsp:spPr>
        <a:xfrm>
          <a:off x="2149264" y="804435"/>
          <a:ext cx="7847312" cy="374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Science </a:t>
          </a:r>
          <a:endParaRPr lang="en-US" sz="1700" kern="1200"/>
        </a:p>
      </dsp:txBody>
      <dsp:txXfrm>
        <a:off x="2149264" y="804435"/>
        <a:ext cx="7847312" cy="374155"/>
      </dsp:txXfrm>
    </dsp:sp>
    <dsp:sp modelId="{FDCB109D-85CC-4B4A-A4F1-A34A41C5599F}">
      <dsp:nvSpPr>
        <dsp:cNvPr id="0" name=""/>
        <dsp:cNvSpPr/>
      </dsp:nvSpPr>
      <dsp:spPr>
        <a:xfrm>
          <a:off x="1999315" y="1178591"/>
          <a:ext cx="7997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5E6FC-8D9C-4632-A50A-1029C52BB541}">
      <dsp:nvSpPr>
        <dsp:cNvPr id="0" name=""/>
        <dsp:cNvSpPr/>
      </dsp:nvSpPr>
      <dsp:spPr>
        <a:xfrm>
          <a:off x="2149264" y="1197299"/>
          <a:ext cx="7847312" cy="374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Math </a:t>
          </a:r>
          <a:endParaRPr lang="en-US" sz="1700" kern="1200"/>
        </a:p>
      </dsp:txBody>
      <dsp:txXfrm>
        <a:off x="2149264" y="1197299"/>
        <a:ext cx="7847312" cy="374155"/>
      </dsp:txXfrm>
    </dsp:sp>
    <dsp:sp modelId="{1C232DF4-2B9B-42C6-8D60-BDD1488C4392}">
      <dsp:nvSpPr>
        <dsp:cNvPr id="0" name=""/>
        <dsp:cNvSpPr/>
      </dsp:nvSpPr>
      <dsp:spPr>
        <a:xfrm>
          <a:off x="1999315" y="1571454"/>
          <a:ext cx="7997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D8810-515D-4EB9-A3D6-1878F951FCC1}">
      <dsp:nvSpPr>
        <dsp:cNvPr id="0" name=""/>
        <dsp:cNvSpPr/>
      </dsp:nvSpPr>
      <dsp:spPr>
        <a:xfrm>
          <a:off x="2149264" y="1590162"/>
          <a:ext cx="7847312" cy="374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Physical &amp; Health Education (options available)</a:t>
          </a:r>
          <a:endParaRPr lang="en-US" sz="1700" kern="1200"/>
        </a:p>
      </dsp:txBody>
      <dsp:txXfrm>
        <a:off x="2149264" y="1590162"/>
        <a:ext cx="7847312" cy="374155"/>
      </dsp:txXfrm>
    </dsp:sp>
    <dsp:sp modelId="{A7B15830-76DB-4FB2-82BD-9F3969D74B86}">
      <dsp:nvSpPr>
        <dsp:cNvPr id="0" name=""/>
        <dsp:cNvSpPr/>
      </dsp:nvSpPr>
      <dsp:spPr>
        <a:xfrm>
          <a:off x="1999315" y="1964318"/>
          <a:ext cx="7997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390B39-EAE8-4036-903F-2DBAA268FBF2}">
      <dsp:nvSpPr>
        <dsp:cNvPr id="0" name=""/>
        <dsp:cNvSpPr/>
      </dsp:nvSpPr>
      <dsp:spPr>
        <a:xfrm>
          <a:off x="0" y="1985158"/>
          <a:ext cx="99965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B5D7E-76D4-448C-8FC0-F7821348B287}">
      <dsp:nvSpPr>
        <dsp:cNvPr id="0" name=""/>
        <dsp:cNvSpPr/>
      </dsp:nvSpPr>
      <dsp:spPr>
        <a:xfrm>
          <a:off x="0" y="1985158"/>
          <a:ext cx="1999315" cy="1985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u="sng" kern="1200"/>
            <a:t>Electives</a:t>
          </a:r>
          <a:endParaRPr lang="en-US" sz="3500" kern="1200"/>
        </a:p>
      </dsp:txBody>
      <dsp:txXfrm>
        <a:off x="0" y="1985158"/>
        <a:ext cx="1999315" cy="1985158"/>
      </dsp:txXfrm>
    </dsp:sp>
    <dsp:sp modelId="{527BD975-1BE6-40AA-8E93-53F06AC3A86D}">
      <dsp:nvSpPr>
        <dsp:cNvPr id="0" name=""/>
        <dsp:cNvSpPr/>
      </dsp:nvSpPr>
      <dsp:spPr>
        <a:xfrm>
          <a:off x="2149264" y="2075305"/>
          <a:ext cx="7847312" cy="1802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Choose 3 Electives and 2 Alternatives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Band at Timberline</a:t>
          </a:r>
          <a:endParaRPr lang="en-US" sz="1700" kern="1200"/>
        </a:p>
      </dsp:txBody>
      <dsp:txXfrm>
        <a:off x="2149264" y="2075305"/>
        <a:ext cx="7847312" cy="1802927"/>
      </dsp:txXfrm>
    </dsp:sp>
    <dsp:sp modelId="{572CB75B-90D4-43F6-A856-FF5E15177B73}">
      <dsp:nvSpPr>
        <dsp:cNvPr id="0" name=""/>
        <dsp:cNvSpPr/>
      </dsp:nvSpPr>
      <dsp:spPr>
        <a:xfrm>
          <a:off x="1999315" y="3878232"/>
          <a:ext cx="7997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208B1-5518-4570-8358-0A205AB55D8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D5E4A-A4AC-4B80-870E-8CC0F2CA8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0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D5E4A-A4AC-4B80-870E-8CC0F2CA8A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34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48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3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47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10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72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47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82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38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23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A3317B6-FB3A-4029-8B31-1C1EC8D5FE1B}" type="datetimeFigureOut">
              <a:rPr lang="en-US">
                <a:solidFill>
                  <a:srgbClr val="010199"/>
                </a:solidFill>
              </a:rPr>
              <a:pPr/>
              <a:t>2/21/2024</a:t>
            </a:fld>
            <a:endParaRPr lang="en-US">
              <a:solidFill>
                <a:srgbClr val="01019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1019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837EE34-702A-4BB2-A826-C8E99924D288}" type="slidenum">
              <a:rPr lang="en-US">
                <a:solidFill>
                  <a:srgbClr val="010199"/>
                </a:solidFill>
              </a:rPr>
              <a:pPr/>
              <a:t>‹#›</a:t>
            </a:fld>
            <a:endParaRPr lang="en-US">
              <a:solidFill>
                <a:srgbClr val="010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7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D59BC683-941E-4041-B1E6-7E8B6A93E3C6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4EB5C69-E1BF-4E6E-B325-C826145C7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9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6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8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3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7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48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7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92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3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0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721783" y="6370657"/>
            <a:ext cx="13730817" cy="55399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678518" y="6384926"/>
            <a:ext cx="9120716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500">
                <a:solidFill>
                  <a:srgbClr val="993300"/>
                </a:solidFill>
                <a:latin typeface="Verdana" pitchFamily="34" charset="0"/>
              </a:rPr>
              <a:t>Time bar</a:t>
            </a:r>
            <a:endParaRPr lang="en-CA" sz="2500">
              <a:solidFill>
                <a:srgbClr val="993300"/>
              </a:solidFill>
              <a:latin typeface="Verdana" pitchFamily="34" charset="0"/>
            </a:endParaRPr>
          </a:p>
        </p:txBody>
      </p:sp>
      <p:pic>
        <p:nvPicPr>
          <p:cNvPr id="1028" name="Picture 4" descr="bannerbg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544233" y="333375"/>
            <a:ext cx="4607984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Pct val="120000"/>
              <a:defRPr/>
            </a:pPr>
            <a:endParaRPr lang="en-CA" sz="320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14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7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10199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10199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10199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10199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10199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10199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10199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10199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10199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58348C3-6249-4952-AA86-C63DB35EA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6174AD-DBB0-43E6-98C2-738DB3A1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59100" y="-4763"/>
            <a:ext cx="5014912" cy="6862763"/>
            <a:chOff x="2928938" y="-4763"/>
            <a:chExt cx="5014912" cy="6862763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50A59800-3661-4778-9D8A-F816C85C4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7A810977-C816-4698-B7E7-0E6BDED79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181E4B1B-2437-4A14-8927-817FC7AED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3F98AD26-9FF7-44EA-B876-9C857F8ED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32EBB12A-A9CE-446F-9462-15DAC0D0F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85925599-F99B-48E5-A384-76136C081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8299" y="1380068"/>
            <a:ext cx="6054723" cy="2616199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600">
                <a:latin typeface="Andalus" panose="02020603050405020304" pitchFamily="18" charset="-78"/>
                <a:cs typeface="Andalus" panose="02020603050405020304" pitchFamily="18" charset="-78"/>
              </a:rPr>
              <a:t>Welcome To Timberline</a:t>
            </a:r>
            <a:br>
              <a:rPr lang="en-US" sz="560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5600">
                <a:latin typeface="Andalus" panose="02020603050405020304" pitchFamily="18" charset="-78"/>
                <a:cs typeface="Andalus" panose="02020603050405020304" pitchFamily="18" charset="-78"/>
              </a:rPr>
              <a:t>Grad Class of 2028!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5" t="4509" r="2062"/>
          <a:stretch/>
        </p:blipFill>
        <p:spPr>
          <a:xfrm>
            <a:off x="20" y="10"/>
            <a:ext cx="5448280" cy="6857990"/>
          </a:xfrm>
          <a:custGeom>
            <a:avLst/>
            <a:gdLst/>
            <a:ahLst/>
            <a:cxnLst/>
            <a:rect l="l" t="t" r="r" b="b"/>
            <a:pathLst>
              <a:path w="5448300" h="6858000">
                <a:moveTo>
                  <a:pt x="0" y="0"/>
                </a:moveTo>
                <a:lnTo>
                  <a:pt x="3513666" y="0"/>
                </a:lnTo>
                <a:lnTo>
                  <a:pt x="2861733" y="2548466"/>
                </a:lnTo>
                <a:lnTo>
                  <a:pt x="5448300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4955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505E4F-AA7B-2829-8431-7AF670496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D719432-7BCD-EB0C-81BC-95A159A74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E5E5920E-179D-D67A-9948-A2C37712E2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42" r="35381" b="-1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EE570E4-0E6A-90B5-3669-81BDD57DA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015F524-3858-82C7-09D0-34C04B8F02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D9B07EC-9DDC-F686-618D-680FF9BDD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1EDB1F5-3A79-5468-4703-04F3ED9428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9CF0BCA-F189-093F-E967-072D4F1E0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D44777E-4E54-A8A0-5C4F-340AF106CF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F1ACF8DB-7B23-D0F0-EF7A-028E6DB4C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901FD6-F063-D70D-8E43-0F7FBA057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80" y="685800"/>
            <a:ext cx="5260680" cy="1752599"/>
          </a:xfrm>
        </p:spPr>
        <p:txBody>
          <a:bodyPr>
            <a:normAutofit/>
          </a:bodyPr>
          <a:lstStyle/>
          <a:p>
            <a:pPr algn="l"/>
            <a:r>
              <a:rPr lang="en-US" b="1">
                <a:latin typeface="Andalus" panose="02020603050405020304" pitchFamily="18" charset="-78"/>
                <a:cs typeface="Andalus" panose="02020603050405020304" pitchFamily="18" charset="-78"/>
              </a:rPr>
              <a:t>Code of Conduct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99961-AFA9-5F73-A194-0384BDD8C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55" y="2026089"/>
            <a:ext cx="5616280" cy="378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000"/>
          </a:p>
          <a:p>
            <a:r>
              <a:rPr lang="en-US">
                <a:latin typeface="Andalus"/>
                <a:cs typeface="Andalus"/>
              </a:rPr>
              <a:t>Timberline is a substance free school</a:t>
            </a:r>
          </a:p>
          <a:p>
            <a:endParaRPr lang="en-US"/>
          </a:p>
          <a:p>
            <a:pPr marL="457200" lvl="1" indent="0">
              <a:buNone/>
            </a:pPr>
            <a:r>
              <a:rPr lang="en-US" sz="2200" i="1">
                <a:latin typeface="Andalus"/>
                <a:cs typeface="Andalus"/>
              </a:rPr>
              <a:t>Alcohol, Drugs, Tobacco, Vaping</a:t>
            </a:r>
          </a:p>
          <a:p>
            <a:pPr marL="457200" lvl="1" indent="0">
              <a:buNone/>
            </a:pPr>
            <a:r>
              <a:rPr lang="en-US" sz="2200"/>
              <a:t>According to legislation any use of illegal substances on school properties is considered an offence and could result in a suspension from school. </a:t>
            </a:r>
          </a:p>
        </p:txBody>
      </p:sp>
    </p:spTree>
    <p:extLst>
      <p:ext uri="{BB962C8B-B14F-4D97-AF65-F5344CB8AC3E}">
        <p14:creationId xmlns:p14="http://schemas.microsoft.com/office/powerpoint/2010/main" val="2252995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8F05C-3A6B-AE2E-B4A9-D4DF434D7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Secondary School…Developing Independence and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B4994-00E2-009D-FE94-F9F2DBF43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084" y="2307565"/>
            <a:ext cx="10263128" cy="413061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/>
              <a:t>Breaks and lunchtime </a:t>
            </a:r>
          </a:p>
          <a:p>
            <a:r>
              <a:rPr lang="en-US" sz="3200"/>
              <a:t>Cafeteria use</a:t>
            </a:r>
          </a:p>
          <a:p>
            <a:r>
              <a:rPr lang="en-US" sz="3200"/>
              <a:t>Leaving campus</a:t>
            </a:r>
          </a:p>
          <a:p>
            <a:r>
              <a:rPr lang="en-US" sz="3200"/>
              <a:t>Lockers</a:t>
            </a:r>
          </a:p>
          <a:p>
            <a:r>
              <a:rPr lang="en-US" sz="3200"/>
              <a:t>Communication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66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FE1F-F1E6-427E-BE66-0C85A9264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934" y="254479"/>
            <a:ext cx="10004336" cy="1235015"/>
          </a:xfrm>
        </p:spPr>
        <p:txBody>
          <a:bodyPr/>
          <a:lstStyle/>
          <a:p>
            <a:pPr algn="ctr"/>
            <a:r>
              <a:rPr lang="en-US" b="1"/>
              <a:t>Grade 9 Course Selections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1EBDCFC0-8A39-1B9E-0D84-E4F326CE6A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2835398"/>
              </p:ext>
            </p:extLst>
          </p:nvPr>
        </p:nvGraphicFramePr>
        <p:xfrm>
          <a:off x="1472242" y="1721145"/>
          <a:ext cx="9996577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5213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50245F-2F29-7211-F3B1-480A7A09E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182" y="0"/>
            <a:ext cx="53276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07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3BF673-8C68-4092-BF1B-53C57EFE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B1BDB70B-F0E6-4867-818F-C582494FB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083" y="0"/>
            <a:ext cx="11134917" cy="6858000"/>
          </a:xfrm>
          <a:custGeom>
            <a:avLst/>
            <a:gdLst>
              <a:gd name="connsiteX0" fmla="*/ 7627977 w 11134917"/>
              <a:gd name="connsiteY0" fmla="*/ 0 h 6858000"/>
              <a:gd name="connsiteX1" fmla="*/ 8129873 w 11134917"/>
              <a:gd name="connsiteY1" fmla="*/ 0 h 6858000"/>
              <a:gd name="connsiteX2" fmla="*/ 11134917 w 11134917"/>
              <a:gd name="connsiteY2" fmla="*/ 0 h 6858000"/>
              <a:gd name="connsiteX3" fmla="*/ 11134917 w 11134917"/>
              <a:gd name="connsiteY3" fmla="*/ 6858000 h 6858000"/>
              <a:gd name="connsiteX4" fmla="*/ 8129873 w 11134917"/>
              <a:gd name="connsiteY4" fmla="*/ 6858000 h 6858000"/>
              <a:gd name="connsiteX5" fmla="*/ 7627977 w 11134917"/>
              <a:gd name="connsiteY5" fmla="*/ 6858000 h 6858000"/>
              <a:gd name="connsiteX6" fmla="*/ 7627977 w 11134917"/>
              <a:gd name="connsiteY6" fmla="*/ 6857419 h 6858000"/>
              <a:gd name="connsiteX7" fmla="*/ 1921931 w 11134917"/>
              <a:gd name="connsiteY7" fmla="*/ 6850814 h 6858000"/>
              <a:gd name="connsiteX8" fmla="*/ 0 w 11134917"/>
              <a:gd name="connsiteY8" fmla="*/ 5325357 h 6858000"/>
              <a:gd name="connsiteX9" fmla="*/ 838199 w 11134917"/>
              <a:gd name="connsiteY9" fmla="*/ 7331 h 6858000"/>
              <a:gd name="connsiteX10" fmla="*/ 7627977 w 11134917"/>
              <a:gd name="connsiteY10" fmla="*/ 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4917" h="6858000">
                <a:moveTo>
                  <a:pt x="7627977" y="0"/>
                </a:moveTo>
                <a:lnTo>
                  <a:pt x="8129873" y="0"/>
                </a:lnTo>
                <a:lnTo>
                  <a:pt x="11134917" y="0"/>
                </a:lnTo>
                <a:lnTo>
                  <a:pt x="11134917" y="6858000"/>
                </a:lnTo>
                <a:lnTo>
                  <a:pt x="8129873" y="6858000"/>
                </a:lnTo>
                <a:lnTo>
                  <a:pt x="7627977" y="6858000"/>
                </a:lnTo>
                <a:lnTo>
                  <a:pt x="7627977" y="6857419"/>
                </a:lnTo>
                <a:lnTo>
                  <a:pt x="1921931" y="6850814"/>
                </a:lnTo>
                <a:lnTo>
                  <a:pt x="0" y="5325357"/>
                </a:lnTo>
                <a:lnTo>
                  <a:pt x="838199" y="7331"/>
                </a:lnTo>
                <a:lnTo>
                  <a:pt x="7627977" y="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52C707-F508-47B5-8864-8CC3EE0F0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025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66B5DD9-1C9B-4957-AF7C-8E11C7E88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DF9D480-2CEE-4037-8C1B-638068630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EBF6F7B8-E51D-495D-B944-B8E2E84C5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43BB0F7-F9F4-4CFA-9277-2B671DC70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51F18A6-D926-4462-B110-63097184F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ED77B4F5-55D8-444A-9EFF-CAAA8CD6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61CA81-D6F3-98E1-F11C-2039AE75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089" y="1360157"/>
            <a:ext cx="3041557" cy="3933176"/>
          </a:xfrm>
          <a:effectLst/>
        </p:spPr>
        <p:txBody>
          <a:bodyPr anchor="ctr">
            <a:normAutofit/>
          </a:bodyPr>
          <a:lstStyle/>
          <a:p>
            <a:pPr algn="l"/>
            <a:r>
              <a:rPr lang="en-US" sz="3200" b="1">
                <a:solidFill>
                  <a:schemeClr val="tx2"/>
                </a:solidFill>
              </a:rPr>
              <a:t>September First Day Of School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8B91A-C26B-48AA-077A-9CDEB5DE6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1448" y="454383"/>
            <a:ext cx="7303357" cy="62047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Tuesday, September 3</a:t>
            </a:r>
            <a:r>
              <a:rPr lang="en-US" baseline="30000"/>
              <a:t>rd</a:t>
            </a:r>
            <a:r>
              <a:rPr lang="en-US"/>
              <a:t>, 2024</a:t>
            </a:r>
          </a:p>
          <a:p>
            <a:r>
              <a:rPr lang="en-US"/>
              <a:t>Grade 9’s only in attendance that day</a:t>
            </a:r>
          </a:p>
          <a:p>
            <a:r>
              <a:rPr lang="en-US"/>
              <a:t>8:55-11:40am</a:t>
            </a:r>
          </a:p>
          <a:p>
            <a:r>
              <a:rPr lang="en-US"/>
              <a:t>Students will arrive at the school and find their name on a list for their A block class location</a:t>
            </a:r>
          </a:p>
          <a:p>
            <a:r>
              <a:rPr lang="en-US"/>
              <a:t>Schedules, procedures, locker selection </a:t>
            </a:r>
            <a:r>
              <a:rPr lang="en-US" err="1"/>
              <a:t>etc</a:t>
            </a:r>
            <a:r>
              <a:rPr lang="en-US"/>
              <a:t> will take place in A block</a:t>
            </a:r>
          </a:p>
          <a:p>
            <a:r>
              <a:rPr lang="en-US"/>
              <a:t>Students will experience a shortened rest of their semester 1 schedule that morning as well</a:t>
            </a:r>
          </a:p>
          <a:p>
            <a:r>
              <a:rPr lang="en-US"/>
              <a:t>Wednesday, Sept. 4</a:t>
            </a:r>
            <a:r>
              <a:rPr lang="en-US" baseline="30000"/>
              <a:t>th</a:t>
            </a:r>
            <a:r>
              <a:rPr lang="en-US"/>
              <a:t> is a regular, full school day for all students</a:t>
            </a:r>
          </a:p>
        </p:txBody>
      </p:sp>
    </p:spTree>
    <p:extLst>
      <p:ext uri="{BB962C8B-B14F-4D97-AF65-F5344CB8AC3E}">
        <p14:creationId xmlns:p14="http://schemas.microsoft.com/office/powerpoint/2010/main" val="1332588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8363" y="402408"/>
            <a:ext cx="8574622" cy="2616199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C00000"/>
                </a:solidFill>
                <a:latin typeface="Andalus"/>
                <a:cs typeface="Andalus"/>
              </a:rPr>
              <a:t>We wish you all the best as you begin your Timberline learning journey!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1736" y="3745811"/>
            <a:ext cx="9144000" cy="2971757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Welcome to the Den and howl with the Wolves!</a:t>
            </a:r>
          </a:p>
          <a:p>
            <a:endParaRPr lang="en-US" sz="4800">
              <a:solidFill>
                <a:srgbClr val="00206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CD2FCD-B9F6-D380-0B44-E142E306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" y="4826689"/>
            <a:ext cx="3481441" cy="2031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242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28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9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r>
              <a:rPr lang="en-US" b="1">
                <a:latin typeface="Andalus"/>
                <a:cs typeface="Andalus"/>
              </a:rPr>
              <a:t>Introductions and Welcome to our new Wolves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4" r="23722" b="1"/>
          <a:stretch/>
        </p:blipFill>
        <p:spPr>
          <a:xfrm>
            <a:off x="20" y="10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>
                <a:latin typeface="Andalus" panose="02020603050405020304" pitchFamily="18" charset="-78"/>
                <a:cs typeface="Andalus" panose="02020603050405020304" pitchFamily="18" charset="-78"/>
              </a:rPr>
              <a:t>Principal and Vice Principal</a:t>
            </a:r>
          </a:p>
          <a:p>
            <a:pPr marL="0" indent="0">
              <a:buNone/>
            </a:pPr>
            <a:r>
              <a:rPr lang="en-US">
                <a:latin typeface="Andalus" panose="02020603050405020304" pitchFamily="18" charset="-78"/>
                <a:cs typeface="Andalus" panose="02020603050405020304" pitchFamily="18" charset="-78"/>
              </a:rPr>
              <a:t>Mr. Ruehlen</a:t>
            </a:r>
          </a:p>
          <a:p>
            <a:pPr marL="0" indent="0">
              <a:buNone/>
            </a:pPr>
            <a:r>
              <a:rPr lang="en-US">
                <a:latin typeface="Andalus" panose="02020603050405020304" pitchFamily="18" charset="-78"/>
                <a:cs typeface="Andalus" panose="02020603050405020304" pitchFamily="18" charset="-78"/>
              </a:rPr>
              <a:t>Mr. Taylor</a:t>
            </a:r>
          </a:p>
        </p:txBody>
      </p:sp>
    </p:spTree>
    <p:extLst>
      <p:ext uri="{BB962C8B-B14F-4D97-AF65-F5344CB8AC3E}">
        <p14:creationId xmlns:p14="http://schemas.microsoft.com/office/powerpoint/2010/main" val="2137387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2819" y="878729"/>
            <a:ext cx="4829910" cy="1161535"/>
          </a:xfrm>
        </p:spPr>
        <p:txBody>
          <a:bodyPr>
            <a:normAutofit/>
          </a:bodyPr>
          <a:lstStyle/>
          <a:p>
            <a:pPr algn="l"/>
            <a:r>
              <a:rPr lang="en-US" sz="4800">
                <a:latin typeface="Andalus" panose="02020603050405020304" pitchFamily="18" charset="-78"/>
                <a:cs typeface="Andalus" panose="02020603050405020304" pitchFamily="18" charset="-78"/>
              </a:rPr>
              <a:t>Our Counsellors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2340" y="2041352"/>
            <a:ext cx="9144000" cy="305829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500">
                <a:latin typeface="Andalus"/>
                <a:cs typeface="Andalus"/>
              </a:rPr>
              <a:t>Mr. Berg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500">
                <a:latin typeface="Andalus"/>
                <a:cs typeface="Andalus"/>
              </a:rPr>
              <a:t>Ms. Noren</a:t>
            </a:r>
          </a:p>
          <a:p>
            <a:pPr marL="342900" indent="-342900" algn="l">
              <a:buClr>
                <a:srgbClr val="1287C3"/>
              </a:buClr>
              <a:buFont typeface="Arial" panose="020B0604020202020204" pitchFamily="34" charset="0"/>
              <a:buChar char="•"/>
            </a:pPr>
            <a:r>
              <a:rPr lang="en-US" sz="2500">
                <a:latin typeface="Andalus"/>
                <a:cs typeface="Andalus"/>
              </a:rPr>
              <a:t>Ms. Foster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500">
                <a:latin typeface="Andalus"/>
                <a:cs typeface="Andalus"/>
              </a:rPr>
              <a:t>Role of Counsellors at Secondary School</a:t>
            </a:r>
          </a:p>
          <a:p>
            <a:pPr algn="l"/>
            <a:endParaRPr lang="en-US" sz="400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96" y="2040264"/>
            <a:ext cx="2448697" cy="2063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3696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0FB67-1771-64AE-4A37-5FABA3475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F8340-1877-00AC-811C-34AB6A0CC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6248" y="878729"/>
            <a:ext cx="6852836" cy="1161535"/>
          </a:xfrm>
        </p:spPr>
        <p:txBody>
          <a:bodyPr>
            <a:normAutofit/>
          </a:bodyPr>
          <a:lstStyle/>
          <a:p>
            <a:r>
              <a:rPr lang="en-US" sz="4800">
                <a:latin typeface="Andalus" panose="02020603050405020304" pitchFamily="18" charset="-78"/>
                <a:cs typeface="Andalus" panose="02020603050405020304" pitchFamily="18" charset="-78"/>
              </a:rPr>
              <a:t>Our Youth Care Workers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4B2ACD-D555-9E30-F02E-35FA666BB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2340" y="2041352"/>
            <a:ext cx="9144000" cy="305829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500">
                <a:latin typeface="Andalus" panose="02020603050405020304" pitchFamily="18" charset="-78"/>
                <a:cs typeface="Andalus" panose="02020603050405020304" pitchFamily="18" charset="-78"/>
              </a:rPr>
              <a:t>Sharene Zemanek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500">
                <a:latin typeface="Andalus" panose="02020603050405020304" pitchFamily="18" charset="-78"/>
                <a:cs typeface="Andalus" panose="02020603050405020304" pitchFamily="18" charset="-78"/>
              </a:rPr>
              <a:t>Ronnie Billows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500">
                <a:latin typeface="Andalus" panose="02020603050405020304" pitchFamily="18" charset="-78"/>
                <a:cs typeface="Andalus" panose="02020603050405020304" pitchFamily="18" charset="-78"/>
              </a:rPr>
              <a:t>Role of Youth Care Workers</a:t>
            </a:r>
          </a:p>
          <a:p>
            <a:pPr algn="l"/>
            <a:endParaRPr lang="en-US" sz="400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7F2ED-CC5D-9D65-998B-1B61620749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96" y="2040264"/>
            <a:ext cx="2448697" cy="2063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0912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3786" y="512321"/>
            <a:ext cx="4978303" cy="2616199"/>
          </a:xfrm>
        </p:spPr>
        <p:txBody>
          <a:bodyPr>
            <a:normAutofit/>
          </a:bodyPr>
          <a:lstStyle/>
          <a:p>
            <a:r>
              <a:rPr lang="en-US">
                <a:latin typeface="Andalus" panose="02020603050405020304" pitchFamily="18" charset="-78"/>
                <a:cs typeface="Andalus" panose="02020603050405020304" pitchFamily="18" charset="-78"/>
              </a:rPr>
              <a:t>Attendance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6220" y="3511075"/>
            <a:ext cx="4080514" cy="1139151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1900">
                <a:latin typeface="Andalus"/>
                <a:cs typeface="Andalus"/>
              </a:rPr>
              <a:t>Attendance and achievement are related.</a:t>
            </a:r>
          </a:p>
          <a:p>
            <a:pPr algn="l">
              <a:lnSpc>
                <a:spcPct val="90000"/>
              </a:lnSpc>
            </a:pPr>
            <a:r>
              <a:rPr lang="en-US" sz="1900">
                <a:latin typeface="Andalus"/>
                <a:cs typeface="Andalus"/>
              </a:rPr>
              <a:t>At Timberline EVERYDAY counts.</a:t>
            </a:r>
            <a:endParaRPr lang="en-CA" sz="1900">
              <a:latin typeface="Andalus"/>
              <a:cs typeface="Andalus"/>
            </a:endParaRPr>
          </a:p>
          <a:p>
            <a:pPr>
              <a:lnSpc>
                <a:spcPct val="90000"/>
              </a:lnSpc>
            </a:pPr>
            <a:endParaRPr lang="en-US" sz="190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0" name="Rounded Rectangle 4">
            <a:extLst>
              <a:ext uri="{FF2B5EF4-FFF2-40B4-BE49-F238E27FC236}">
                <a16:creationId xmlns:a16="http://schemas.microsoft.com/office/drawing/2014/main" id="{260615AE-7DBC-4FF7-9107-9FE957695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648931"/>
            <a:ext cx="3982086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Graphic 26" descr="Checkmark">
            <a:extLst>
              <a:ext uri="{FF2B5EF4-FFF2-40B4-BE49-F238E27FC236}">
                <a16:creationId xmlns:a16="http://schemas.microsoft.com/office/drawing/2014/main" id="{4CA21562-199F-C4A3-AFEB-34F630792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3801" y="1614524"/>
            <a:ext cx="3341190" cy="334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03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217" y="0"/>
            <a:ext cx="8229600" cy="1143000"/>
          </a:xfrm>
        </p:spPr>
        <p:txBody>
          <a:bodyPr/>
          <a:lstStyle/>
          <a:p>
            <a:pPr algn="ctr"/>
            <a:r>
              <a:rPr lang="en-CA" b="1"/>
              <a:t>Schedule for 2024-25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489767"/>
              </p:ext>
            </p:extLst>
          </p:nvPr>
        </p:nvGraphicFramePr>
        <p:xfrm>
          <a:off x="1977218" y="980728"/>
          <a:ext cx="9374269" cy="5144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6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23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23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4494">
                <a:tc>
                  <a:txBody>
                    <a:bodyPr/>
                    <a:lstStyle/>
                    <a:p>
                      <a:r>
                        <a:rPr lang="en-CA"/>
                        <a:t>Time/Day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0577">
                <a:tc>
                  <a:txBody>
                    <a:bodyPr/>
                    <a:lstStyle/>
                    <a:p>
                      <a:r>
                        <a:rPr lang="en-CA"/>
                        <a:t>8:55</a:t>
                      </a:r>
                      <a:r>
                        <a:rPr lang="en-CA" baseline="0"/>
                        <a:t> – 10:15</a:t>
                      </a:r>
                    </a:p>
                    <a:p>
                      <a:r>
                        <a:rPr lang="en-CA" baseline="0"/>
                        <a:t>10:15-10:25</a:t>
                      </a:r>
                    </a:p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A </a:t>
                      </a:r>
                    </a:p>
                    <a:p>
                      <a:r>
                        <a:rPr lang="en-CA"/>
                        <a:t>Transition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/>
                        <a:t>Transition</a:t>
                      </a:r>
                    </a:p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/>
                        <a:t>Transition</a:t>
                      </a:r>
                    </a:p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/>
                        <a:t>Transition</a:t>
                      </a:r>
                    </a:p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403">
                <a:tc>
                  <a:txBody>
                    <a:bodyPr/>
                    <a:lstStyle/>
                    <a:p>
                      <a:r>
                        <a:rPr lang="en-CA"/>
                        <a:t>10:25 – 11:40</a:t>
                      </a:r>
                    </a:p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403">
                <a:tc>
                  <a:txBody>
                    <a:bodyPr/>
                    <a:lstStyle/>
                    <a:p>
                      <a:r>
                        <a:rPr lang="en-CA"/>
                        <a:t>11:40</a:t>
                      </a:r>
                      <a:r>
                        <a:rPr lang="en-CA" baseline="0"/>
                        <a:t> – 12:20</a:t>
                      </a:r>
                    </a:p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Lunch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0577">
                <a:tc>
                  <a:txBody>
                    <a:bodyPr/>
                    <a:lstStyle/>
                    <a:p>
                      <a:r>
                        <a:rPr lang="en-CA"/>
                        <a:t>12:20 – 1:40</a:t>
                      </a:r>
                    </a:p>
                    <a:p>
                      <a:r>
                        <a:rPr lang="en-CA"/>
                        <a:t>1:40-1:50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C</a:t>
                      </a:r>
                    </a:p>
                    <a:p>
                      <a:r>
                        <a:rPr lang="en-CA"/>
                        <a:t>Transition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/>
                        <a:t>Transition</a:t>
                      </a:r>
                    </a:p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/>
                        <a:t>Transition</a:t>
                      </a:r>
                    </a:p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/>
                        <a:t>Transition</a:t>
                      </a:r>
                    </a:p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494">
                <a:tc>
                  <a:txBody>
                    <a:bodyPr/>
                    <a:lstStyle/>
                    <a:p>
                      <a:r>
                        <a:rPr lang="en-CA"/>
                        <a:t>1:50 – 3:05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464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ED1B64B-251E-446A-A285-6626C4EC0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D02B5D1-60D4-4D5B-AFD9-C986E2274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54E16489-5A93-4D86-AAAD-52DB55A81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BC99456E-7EAD-49F1-B2FE-C2C561C0B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922702DF-10E7-4320-B99B-75D2EE97F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1EFA49A8-FE55-4D51-B1C9-11F13FFB71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4C63B37C-8CEE-4A72-AFD8-3C2DBD372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1245F86-6106-4758-A825-71AC9D6F9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E2AEFFE-E511-990B-1128-558CBA35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1284051"/>
            <a:ext cx="2812385" cy="3723836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000000"/>
                </a:solidFill>
              </a:rPr>
              <a:t>Flex Program</a:t>
            </a:r>
          </a:p>
        </p:txBody>
      </p:sp>
      <p:sp useBgFill="1">
        <p:nvSpPr>
          <p:cNvPr id="34" name="Rounded Rectangle 16">
            <a:extLst>
              <a:ext uri="{FF2B5EF4-FFF2-40B4-BE49-F238E27FC236}">
                <a16:creationId xmlns:a16="http://schemas.microsoft.com/office/drawing/2014/main" id="{A27AE693-58E8-48BC-8ED0-568ABFEAB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1162" y="648931"/>
            <a:ext cx="6881862" cy="5231964"/>
          </a:xfrm>
          <a:prstGeom prst="roundRect">
            <a:avLst>
              <a:gd name="adj" fmla="val 4834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2F24C394-E608-8739-517D-1458D14A1E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579384"/>
              </p:ext>
            </p:extLst>
          </p:nvPr>
        </p:nvGraphicFramePr>
        <p:xfrm>
          <a:off x="4941201" y="992181"/>
          <a:ext cx="6237359" cy="456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2849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63B45D2-F79E-A8FE-B769-D588A6669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216544"/>
              </p:ext>
            </p:extLst>
          </p:nvPr>
        </p:nvGraphicFramePr>
        <p:xfrm>
          <a:off x="1964602" y="1285592"/>
          <a:ext cx="8969281" cy="4884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8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0511">
                <a:tc>
                  <a:txBody>
                    <a:bodyPr/>
                    <a:lstStyle/>
                    <a:p>
                      <a:r>
                        <a:rPr lang="en-CA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Schedule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511">
                <a:tc>
                  <a:txBody>
                    <a:bodyPr/>
                    <a:lstStyle/>
                    <a:p>
                      <a:r>
                        <a:rPr lang="en-CA"/>
                        <a:t>8:55</a:t>
                      </a:r>
                      <a:r>
                        <a:rPr lang="en-CA" baseline="0"/>
                        <a:t> – 9:40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Period 1 Flex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511">
                <a:tc>
                  <a:txBody>
                    <a:bodyPr/>
                    <a:lstStyle/>
                    <a:p>
                      <a:r>
                        <a:rPr lang="en-CA"/>
                        <a:t>9:40-11:40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Period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511">
                <a:tc>
                  <a:txBody>
                    <a:bodyPr/>
                    <a:lstStyle/>
                    <a:p>
                      <a:r>
                        <a:rPr lang="en-CA"/>
                        <a:t>10:35-10:45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511">
                <a:tc>
                  <a:txBody>
                    <a:bodyPr/>
                    <a:lstStyle/>
                    <a:p>
                      <a:r>
                        <a:rPr lang="en-CA"/>
                        <a:t>11:40- 12:20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Lunch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511">
                <a:tc>
                  <a:txBody>
                    <a:bodyPr/>
                    <a:lstStyle/>
                    <a:p>
                      <a:r>
                        <a:rPr lang="en-CA"/>
                        <a:t>12:20 – 2:20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Period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511">
                <a:tc>
                  <a:txBody>
                    <a:bodyPr/>
                    <a:lstStyle/>
                    <a:p>
                      <a:r>
                        <a:rPr lang="en-CA"/>
                        <a:t>1:15-1:25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0511">
                <a:tc>
                  <a:txBody>
                    <a:bodyPr/>
                    <a:lstStyle/>
                    <a:p>
                      <a:r>
                        <a:rPr lang="en-CA"/>
                        <a:t>2:20-3:05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/>
                        <a:t>Period 2 Flex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6B2FD1F-E294-BD16-9670-D29F0B1F07EF}"/>
              </a:ext>
            </a:extLst>
          </p:cNvPr>
          <p:cNvSpPr txBox="1"/>
          <p:nvPr/>
        </p:nvSpPr>
        <p:spPr>
          <a:xfrm>
            <a:off x="2682555" y="235742"/>
            <a:ext cx="6489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/>
              <a:t>Flex Wednesday Schedule</a:t>
            </a:r>
            <a:endParaRPr lang="en-US" sz="4400" b="1"/>
          </a:p>
        </p:txBody>
      </p:sp>
    </p:spTree>
    <p:extLst>
      <p:ext uri="{BB962C8B-B14F-4D97-AF65-F5344CB8AC3E}">
        <p14:creationId xmlns:p14="http://schemas.microsoft.com/office/powerpoint/2010/main" val="2350819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36C8721C-7448-88F9-D760-AB7888772E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42" r="35381" b="-1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80" y="685800"/>
            <a:ext cx="5260680" cy="1752599"/>
          </a:xfrm>
        </p:spPr>
        <p:txBody>
          <a:bodyPr>
            <a:normAutofit/>
          </a:bodyPr>
          <a:lstStyle/>
          <a:p>
            <a:pPr algn="l"/>
            <a:r>
              <a:rPr lang="en-US" b="1">
                <a:latin typeface="Andalus" panose="02020603050405020304" pitchFamily="18" charset="-78"/>
                <a:cs typeface="Andalus" panose="02020603050405020304" pitchFamily="18" charset="-78"/>
              </a:rPr>
              <a:t>Code of Conduct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8" y="2666999"/>
            <a:ext cx="5260680" cy="31242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All members of our school community have the right to a harassment and violence free learning environment.</a:t>
            </a:r>
          </a:p>
          <a:p>
            <a:endParaRPr lang="en-US"/>
          </a:p>
          <a:p>
            <a:r>
              <a:rPr lang="en-US"/>
              <a:t>Any verbal or physical threats are taken seriously and will be followed up and </a:t>
            </a:r>
            <a:r>
              <a:rPr lang="en-US" err="1"/>
              <a:t>consequenced</a:t>
            </a:r>
            <a:r>
              <a:rPr lang="en-US"/>
              <a:t> accordingly.</a:t>
            </a:r>
          </a:p>
          <a:p>
            <a:pPr marL="0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02995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cean">
  <a:themeElements>
    <a:clrScheme name="Custom 2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FFFFFF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21ADE7CE8ADB4389BD14F0EA2306F5" ma:contentTypeVersion="14" ma:contentTypeDescription="Create a new document." ma:contentTypeScope="" ma:versionID="d9980914e4b7750299d7f3693a839a24">
  <xsd:schema xmlns:xsd="http://www.w3.org/2001/XMLSchema" xmlns:xs="http://www.w3.org/2001/XMLSchema" xmlns:p="http://schemas.microsoft.com/office/2006/metadata/properties" xmlns:ns2="775cb2a0-6c74-418c-81c6-dce4d3195460" xmlns:ns3="465ec8ca-3f35-4ba2-a85f-caf5fc8fcd5f" targetNamespace="http://schemas.microsoft.com/office/2006/metadata/properties" ma:root="true" ma:fieldsID="97205f06475ea2b4dd29d386c8124b14" ns2:_="" ns3:_="">
    <xsd:import namespace="775cb2a0-6c74-418c-81c6-dce4d3195460"/>
    <xsd:import namespace="465ec8ca-3f35-4ba2-a85f-caf5fc8fcd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5cb2a0-6c74-418c-81c6-dce4d31954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a18eac88-128d-4e9e-964f-e2ad1bcbd4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ec8ca-3f35-4ba2-a85f-caf5fc8fcd5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48dbc94a-e9c4-456d-bb84-a76e2f0ecc8a}" ma:internalName="TaxCatchAll" ma:showField="CatchAllData" ma:web="465ec8ca-3f35-4ba2-a85f-caf5fc8fcd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65ec8ca-3f35-4ba2-a85f-caf5fc8fcd5f">
      <UserInfo>
        <DisplayName>Christine Middleton</DisplayName>
        <AccountId>28</AccountId>
        <AccountType/>
      </UserInfo>
      <UserInfo>
        <DisplayName>Derek Berg</DisplayName>
        <AccountId>14</AccountId>
        <AccountType/>
      </UserInfo>
      <UserInfo>
        <DisplayName>Tracy Kennedy</DisplayName>
        <AccountId>54</AccountId>
        <AccountType/>
      </UserInfo>
      <UserInfo>
        <DisplayName>Lisa Rivard</DisplayName>
        <AccountId>15</AccountId>
        <AccountType/>
      </UserInfo>
      <UserInfo>
        <DisplayName>Allie Lamont</DisplayName>
        <AccountId>35</AccountId>
        <AccountType/>
      </UserInfo>
      <UserInfo>
        <DisplayName>Mary Mackenzie</DisplayName>
        <AccountId>73</AccountId>
        <AccountType/>
      </UserInfo>
      <UserInfo>
        <DisplayName>Jenna Foster</DisplayName>
        <AccountId>104</AccountId>
        <AccountType/>
      </UserInfo>
      <UserInfo>
        <DisplayName>Stacey Noren</DisplayName>
        <AccountId>87</AccountId>
        <AccountType/>
      </UserInfo>
      <UserInfo>
        <DisplayName>Kai Taylor</DisplayName>
        <AccountId>102</AccountId>
        <AccountType/>
      </UserInfo>
      <UserInfo>
        <DisplayName>Rebecca Kelly</DisplayName>
        <AccountId>39</AccountId>
        <AccountType/>
      </UserInfo>
    </SharedWithUsers>
    <lcf76f155ced4ddcb4097134ff3c332f xmlns="775cb2a0-6c74-418c-81c6-dce4d3195460">
      <Terms xmlns="http://schemas.microsoft.com/office/infopath/2007/PartnerControls"/>
    </lcf76f155ced4ddcb4097134ff3c332f>
    <TaxCatchAll xmlns="465ec8ca-3f35-4ba2-a85f-caf5fc8fcd5f" xsi:nil="true"/>
  </documentManagement>
</p:properties>
</file>

<file path=customXml/itemProps1.xml><?xml version="1.0" encoding="utf-8"?>
<ds:datastoreItem xmlns:ds="http://schemas.openxmlformats.org/officeDocument/2006/customXml" ds:itemID="{0E35664F-1CD0-42A1-8BE4-A3D49D4160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4EFEF2-DA75-42E5-90C3-8BE2ECAAE85E}">
  <ds:schemaRefs>
    <ds:schemaRef ds:uri="465ec8ca-3f35-4ba2-a85f-caf5fc8fcd5f"/>
    <ds:schemaRef ds:uri="775cb2a0-6c74-418c-81c6-dce4d31954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B06996F-27E2-4CC3-BE87-70EDD2172066}">
  <ds:schemaRefs>
    <ds:schemaRef ds:uri="465ec8ca-3f35-4ba2-a85f-caf5fc8fcd5f"/>
    <ds:schemaRef ds:uri="775cb2a0-6c74-418c-81c6-dce4d31954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15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Parallax</vt:lpstr>
      <vt:lpstr>Ocean</vt:lpstr>
      <vt:lpstr>Welcome To Timberline Grad Class of 2028!</vt:lpstr>
      <vt:lpstr>Introductions and Welcome to our new Wolves</vt:lpstr>
      <vt:lpstr>Our Counsellors</vt:lpstr>
      <vt:lpstr>Our Youth Care Workers</vt:lpstr>
      <vt:lpstr>Attendance</vt:lpstr>
      <vt:lpstr>Schedule for 2024-25</vt:lpstr>
      <vt:lpstr>Flex Program</vt:lpstr>
      <vt:lpstr>PowerPoint Presentation</vt:lpstr>
      <vt:lpstr>Code of Conduct</vt:lpstr>
      <vt:lpstr>Code of Conduct</vt:lpstr>
      <vt:lpstr>Secondary School…Developing Independence and Responsibility</vt:lpstr>
      <vt:lpstr>Grade 9 Course Selections</vt:lpstr>
      <vt:lpstr>PowerPoint Presentation</vt:lpstr>
      <vt:lpstr>September First Day Of School Plans</vt:lpstr>
      <vt:lpstr>We wish you all the best as you begin your Timberline learning journey!</vt:lpstr>
    </vt:vector>
  </TitlesOfParts>
  <Company>School District 72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Broadbent</dc:creator>
  <cp:revision>2</cp:revision>
  <cp:lastPrinted>2022-05-31T00:30:20Z</cp:lastPrinted>
  <dcterms:created xsi:type="dcterms:W3CDTF">2018-08-31T17:01:24Z</dcterms:created>
  <dcterms:modified xsi:type="dcterms:W3CDTF">2024-02-21T21:54:06Z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0x010100C521ADE7CE8ADB4389BD14F0EA2306F5</vt:lpwstr>
  </property>
  <property fmtid="{D5CDD505-2E9C-101B-9397-08002B2CF9AE}" pid="3" name="MediaServiceImageTags">
    <vt:lpwstr/>
  </property>
</Properties>
</file>