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5" r:id="rId5"/>
    <p:sldId id="267" r:id="rId6"/>
    <p:sldId id="269" r:id="rId7"/>
    <p:sldId id="271" r:id="rId8"/>
    <p:sldId id="287" r:id="rId9"/>
    <p:sldId id="272" r:id="rId10"/>
    <p:sldId id="282" r:id="rId11"/>
    <p:sldId id="274" r:id="rId12"/>
    <p:sldId id="283" r:id="rId13"/>
    <p:sldId id="276" r:id="rId14"/>
    <p:sldId id="284" r:id="rId15"/>
    <p:sldId id="286" r:id="rId16"/>
    <p:sldId id="277" r:id="rId17"/>
    <p:sldId id="285" r:id="rId18"/>
    <p:sldId id="288" r:id="rId1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2E0F0B-9155-450F-BD7A-E39CD3877E77}" v="5" vWet="7" dt="2024-02-06T18:06:57.621"/>
    <p1510:client id="{924C52D2-7B34-4D75-85B3-BFBDDEB35F9A}" v="132" dt="2024-02-06T19:05:43.033"/>
    <p1510:client id="{D19F2DFA-2F88-4AD9-83F4-332B2193C1F8}" v="8" dt="2024-02-07T16:52:36.5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ie Lamont" userId="d1c18050-a67b-4ed2-ba87-99633abdafd4" providerId="ADAL" clId="{924C52D2-7B34-4D75-85B3-BFBDDEB35F9A}"/>
    <pc:docChg chg="undo custSel modSld">
      <pc:chgData name="Allie Lamont" userId="d1c18050-a67b-4ed2-ba87-99633abdafd4" providerId="ADAL" clId="{924C52D2-7B34-4D75-85B3-BFBDDEB35F9A}" dt="2024-02-06T19:05:43.033" v="127" actId="255"/>
      <pc:docMkLst>
        <pc:docMk/>
      </pc:docMkLst>
      <pc:sldChg chg="addSp delSp modSp mod setBg">
        <pc:chgData name="Allie Lamont" userId="d1c18050-a67b-4ed2-ba87-99633abdafd4" providerId="ADAL" clId="{924C52D2-7B34-4D75-85B3-BFBDDEB35F9A}" dt="2024-02-06T18:25:31.905" v="26" actId="26606"/>
        <pc:sldMkLst>
          <pc:docMk/>
          <pc:sldMk cId="843990171" sldId="265"/>
        </pc:sldMkLst>
        <pc:spChg chg="mod">
          <ac:chgData name="Allie Lamont" userId="d1c18050-a67b-4ed2-ba87-99633abdafd4" providerId="ADAL" clId="{924C52D2-7B34-4D75-85B3-BFBDDEB35F9A}" dt="2024-02-06T18:25:31.905" v="26" actId="26606"/>
          <ac:spMkLst>
            <pc:docMk/>
            <pc:sldMk cId="843990171" sldId="265"/>
            <ac:spMk id="5" creationId="{00000000-0000-0000-0000-000000000000}"/>
          </ac:spMkLst>
        </pc:spChg>
        <pc:spChg chg="mod ord">
          <ac:chgData name="Allie Lamont" userId="d1c18050-a67b-4ed2-ba87-99633abdafd4" providerId="ADAL" clId="{924C52D2-7B34-4D75-85B3-BFBDDEB35F9A}" dt="2024-02-06T18:25:31.905" v="26" actId="26606"/>
          <ac:spMkLst>
            <pc:docMk/>
            <pc:sldMk cId="843990171" sldId="265"/>
            <ac:spMk id="6" creationId="{00000000-0000-0000-0000-000000000000}"/>
          </ac:spMkLst>
        </pc:spChg>
        <pc:spChg chg="add">
          <ac:chgData name="Allie Lamont" userId="d1c18050-a67b-4ed2-ba87-99633abdafd4" providerId="ADAL" clId="{924C52D2-7B34-4D75-85B3-BFBDDEB35F9A}" dt="2024-02-06T18:25:31.905" v="26" actId="26606"/>
          <ac:spMkLst>
            <pc:docMk/>
            <pc:sldMk cId="843990171" sldId="265"/>
            <ac:spMk id="8" creationId="{E58348C3-6249-4952-AA86-C63DB35EA9F2}"/>
          </ac:spMkLst>
        </pc:spChg>
        <pc:spChg chg="add del">
          <ac:chgData name="Allie Lamont" userId="d1c18050-a67b-4ed2-ba87-99633abdafd4" providerId="ADAL" clId="{924C52D2-7B34-4D75-85B3-BFBDDEB35F9A}" dt="2024-02-06T18:22:47.120" v="25" actId="26606"/>
          <ac:spMkLst>
            <pc:docMk/>
            <pc:sldMk cId="843990171" sldId="265"/>
            <ac:spMk id="11" creationId="{E58348C3-6249-4952-AA86-C63DB35EA9F2}"/>
          </ac:spMkLst>
        </pc:spChg>
        <pc:grpChg chg="add">
          <ac:chgData name="Allie Lamont" userId="d1c18050-a67b-4ed2-ba87-99633abdafd4" providerId="ADAL" clId="{924C52D2-7B34-4D75-85B3-BFBDDEB35F9A}" dt="2024-02-06T18:25:31.905" v="26" actId="26606"/>
          <ac:grpSpMkLst>
            <pc:docMk/>
            <pc:sldMk cId="843990171" sldId="265"/>
            <ac:grpSpMk id="9" creationId="{DE6174AD-DBB0-43E6-98C2-738DB3A15244}"/>
          </ac:grpSpMkLst>
        </pc:grpChg>
        <pc:grpChg chg="add del">
          <ac:chgData name="Allie Lamont" userId="d1c18050-a67b-4ed2-ba87-99633abdafd4" providerId="ADAL" clId="{924C52D2-7B34-4D75-85B3-BFBDDEB35F9A}" dt="2024-02-06T18:22:47.120" v="25" actId="26606"/>
          <ac:grpSpMkLst>
            <pc:docMk/>
            <pc:sldMk cId="843990171" sldId="265"/>
            <ac:grpSpMk id="13" creationId="{DE6174AD-DBB0-43E6-98C2-738DB3A15244}"/>
          </ac:grpSpMkLst>
        </pc:grpChg>
        <pc:picChg chg="mod">
          <ac:chgData name="Allie Lamont" userId="d1c18050-a67b-4ed2-ba87-99633abdafd4" providerId="ADAL" clId="{924C52D2-7B34-4D75-85B3-BFBDDEB35F9A}" dt="2024-02-06T18:25:31.905" v="26" actId="26606"/>
          <ac:picMkLst>
            <pc:docMk/>
            <pc:sldMk cId="843990171" sldId="265"/>
            <ac:picMk id="4" creationId="{00000000-0000-0000-0000-000000000000}"/>
          </ac:picMkLst>
        </pc:picChg>
      </pc:sldChg>
      <pc:sldChg chg="addSp delSp modSp mod setBg">
        <pc:chgData name="Allie Lamont" userId="d1c18050-a67b-4ed2-ba87-99633abdafd4" providerId="ADAL" clId="{924C52D2-7B34-4D75-85B3-BFBDDEB35F9A}" dt="2024-02-06T19:04:18.712" v="119" actId="120"/>
        <pc:sldMkLst>
          <pc:docMk/>
          <pc:sldMk cId="3834518758" sldId="267"/>
        </pc:sldMkLst>
        <pc:spChg chg="mod">
          <ac:chgData name="Allie Lamont" userId="d1c18050-a67b-4ed2-ba87-99633abdafd4" providerId="ADAL" clId="{924C52D2-7B34-4D75-85B3-BFBDDEB35F9A}" dt="2024-02-06T18:26:17.380" v="27" actId="26606"/>
          <ac:spMkLst>
            <pc:docMk/>
            <pc:sldMk cId="3834518758" sldId="267"/>
            <ac:spMk id="5" creationId="{00000000-0000-0000-0000-000000000000}"/>
          </ac:spMkLst>
        </pc:spChg>
        <pc:spChg chg="mod ord">
          <ac:chgData name="Allie Lamont" userId="d1c18050-a67b-4ed2-ba87-99633abdafd4" providerId="ADAL" clId="{924C52D2-7B34-4D75-85B3-BFBDDEB35F9A}" dt="2024-02-06T19:04:18.712" v="119" actId="120"/>
          <ac:spMkLst>
            <pc:docMk/>
            <pc:sldMk cId="3834518758" sldId="267"/>
            <ac:spMk id="6" creationId="{00000000-0000-0000-0000-000000000000}"/>
          </ac:spMkLst>
        </pc:spChg>
        <pc:spChg chg="add">
          <ac:chgData name="Allie Lamont" userId="d1c18050-a67b-4ed2-ba87-99633abdafd4" providerId="ADAL" clId="{924C52D2-7B34-4D75-85B3-BFBDDEB35F9A}" dt="2024-02-06T19:03:48.048" v="118" actId="26606"/>
          <ac:spMkLst>
            <pc:docMk/>
            <pc:sldMk cId="3834518758" sldId="267"/>
            <ac:spMk id="8" creationId="{E58348C3-6249-4952-AA86-C63DB35EA9F2}"/>
          </ac:spMkLst>
        </pc:spChg>
        <pc:spChg chg="add del">
          <ac:chgData name="Allie Lamont" userId="d1c18050-a67b-4ed2-ba87-99633abdafd4" providerId="ADAL" clId="{924C52D2-7B34-4D75-85B3-BFBDDEB35F9A}" dt="2024-02-06T18:27:34.158" v="31" actId="26606"/>
          <ac:spMkLst>
            <pc:docMk/>
            <pc:sldMk cId="3834518758" sldId="267"/>
            <ac:spMk id="27" creationId="{8C2CE3DB-200E-4445-B316-69FE3850D6DD}"/>
          </ac:spMkLst>
        </pc:spChg>
        <pc:spChg chg="add del">
          <ac:chgData name="Allie Lamont" userId="d1c18050-a67b-4ed2-ba87-99633abdafd4" providerId="ADAL" clId="{924C52D2-7B34-4D75-85B3-BFBDDEB35F9A}" dt="2024-02-06T18:27:34.150" v="30" actId="26606"/>
          <ac:spMkLst>
            <pc:docMk/>
            <pc:sldMk cId="3834518758" sldId="267"/>
            <ac:spMk id="32" creationId="{260615AE-7DBC-4FF7-9107-9FE957695B02}"/>
          </ac:spMkLst>
        </pc:spChg>
        <pc:spChg chg="add del">
          <ac:chgData name="Allie Lamont" userId="d1c18050-a67b-4ed2-ba87-99633abdafd4" providerId="ADAL" clId="{924C52D2-7B34-4D75-85B3-BFBDDEB35F9A}" dt="2024-02-06T18:53:34.266" v="33" actId="26606"/>
          <ac:spMkLst>
            <pc:docMk/>
            <pc:sldMk cId="3834518758" sldId="267"/>
            <ac:spMk id="41" creationId="{E58348C3-6249-4952-AA86-C63DB35EA9F2}"/>
          </ac:spMkLst>
        </pc:spChg>
        <pc:grpChg chg="add del">
          <ac:chgData name="Allie Lamont" userId="d1c18050-a67b-4ed2-ba87-99633abdafd4" providerId="ADAL" clId="{924C52D2-7B34-4D75-85B3-BFBDDEB35F9A}" dt="2024-02-06T18:27:34.158" v="31" actId="26606"/>
          <ac:grpSpMkLst>
            <pc:docMk/>
            <pc:sldMk cId="3834518758" sldId="267"/>
            <ac:grpSpMk id="11" creationId="{089D35B1-0ED5-4358-8CAE-A9E49412AAA1}"/>
          </ac:grpSpMkLst>
        </pc:grpChg>
        <pc:grpChg chg="add">
          <ac:chgData name="Allie Lamont" userId="d1c18050-a67b-4ed2-ba87-99633abdafd4" providerId="ADAL" clId="{924C52D2-7B34-4D75-85B3-BFBDDEB35F9A}" dt="2024-02-06T19:03:48.048" v="118" actId="26606"/>
          <ac:grpSpMkLst>
            <pc:docMk/>
            <pc:sldMk cId="3834518758" sldId="267"/>
            <ac:grpSpMk id="13" creationId="{DE6174AD-DBB0-43E6-98C2-738DB3A15244}"/>
          </ac:grpSpMkLst>
        </pc:grpChg>
        <pc:grpChg chg="add del">
          <ac:chgData name="Allie Lamont" userId="d1c18050-a67b-4ed2-ba87-99633abdafd4" providerId="ADAL" clId="{924C52D2-7B34-4D75-85B3-BFBDDEB35F9A}" dt="2024-02-06T18:27:34.158" v="31" actId="26606"/>
          <ac:grpSpMkLst>
            <pc:docMk/>
            <pc:sldMk cId="3834518758" sldId="267"/>
            <ac:grpSpMk id="19" creationId="{92AFBF86-5DAF-4D46-8786-F4C7A376C54D}"/>
          </ac:grpSpMkLst>
        </pc:grpChg>
        <pc:grpChg chg="add del">
          <ac:chgData name="Allie Lamont" userId="d1c18050-a67b-4ed2-ba87-99633abdafd4" providerId="ADAL" clId="{924C52D2-7B34-4D75-85B3-BFBDDEB35F9A}" dt="2024-02-06T18:53:34.266" v="33" actId="26606"/>
          <ac:grpSpMkLst>
            <pc:docMk/>
            <pc:sldMk cId="3834518758" sldId="267"/>
            <ac:grpSpMk id="34" creationId="{DE6174AD-DBB0-43E6-98C2-738DB3A15244}"/>
          </ac:grpSpMkLst>
        </pc:grpChg>
        <pc:picChg chg="mod">
          <ac:chgData name="Allie Lamont" userId="d1c18050-a67b-4ed2-ba87-99633abdafd4" providerId="ADAL" clId="{924C52D2-7B34-4D75-85B3-BFBDDEB35F9A}" dt="2024-02-06T19:03:48.048" v="118" actId="26606"/>
          <ac:picMkLst>
            <pc:docMk/>
            <pc:sldMk cId="3834518758" sldId="267"/>
            <ac:picMk id="4" creationId="{00000000-0000-0000-0000-000000000000}"/>
          </ac:picMkLst>
        </pc:picChg>
      </pc:sldChg>
      <pc:sldChg chg="addSp modSp mod setBg">
        <pc:chgData name="Allie Lamont" userId="d1c18050-a67b-4ed2-ba87-99633abdafd4" providerId="ADAL" clId="{924C52D2-7B34-4D75-85B3-BFBDDEB35F9A}" dt="2024-02-06T19:04:35.274" v="120" actId="120"/>
        <pc:sldMkLst>
          <pc:docMk/>
          <pc:sldMk cId="2916762652" sldId="269"/>
        </pc:sldMkLst>
        <pc:spChg chg="mod">
          <ac:chgData name="Allie Lamont" userId="d1c18050-a67b-4ed2-ba87-99633abdafd4" providerId="ADAL" clId="{924C52D2-7B34-4D75-85B3-BFBDDEB35F9A}" dt="2024-02-06T18:28:11.192" v="32" actId="26606"/>
          <ac:spMkLst>
            <pc:docMk/>
            <pc:sldMk cId="2916762652" sldId="269"/>
            <ac:spMk id="5" creationId="{00000000-0000-0000-0000-000000000000}"/>
          </ac:spMkLst>
        </pc:spChg>
        <pc:spChg chg="mod">
          <ac:chgData name="Allie Lamont" userId="d1c18050-a67b-4ed2-ba87-99633abdafd4" providerId="ADAL" clId="{924C52D2-7B34-4D75-85B3-BFBDDEB35F9A}" dt="2024-02-06T19:04:35.274" v="120" actId="120"/>
          <ac:spMkLst>
            <pc:docMk/>
            <pc:sldMk cId="2916762652" sldId="269"/>
            <ac:spMk id="6" creationId="{00000000-0000-0000-0000-000000000000}"/>
          </ac:spMkLst>
        </pc:spChg>
        <pc:spChg chg="add">
          <ac:chgData name="Allie Lamont" userId="d1c18050-a67b-4ed2-ba87-99633abdafd4" providerId="ADAL" clId="{924C52D2-7B34-4D75-85B3-BFBDDEB35F9A}" dt="2024-02-06T18:28:11.192" v="32" actId="26606"/>
          <ac:spMkLst>
            <pc:docMk/>
            <pc:sldMk cId="2916762652" sldId="269"/>
            <ac:spMk id="27" creationId="{8C2CE3DB-200E-4445-B316-69FE3850D6DD}"/>
          </ac:spMkLst>
        </pc:spChg>
        <pc:grpChg chg="add">
          <ac:chgData name="Allie Lamont" userId="d1c18050-a67b-4ed2-ba87-99633abdafd4" providerId="ADAL" clId="{924C52D2-7B34-4D75-85B3-BFBDDEB35F9A}" dt="2024-02-06T18:28:11.192" v="32" actId="26606"/>
          <ac:grpSpMkLst>
            <pc:docMk/>
            <pc:sldMk cId="2916762652" sldId="269"/>
            <ac:grpSpMk id="11" creationId="{089D35B1-0ED5-4358-8CAE-A9E49412AAA1}"/>
          </ac:grpSpMkLst>
        </pc:grpChg>
        <pc:grpChg chg="add">
          <ac:chgData name="Allie Lamont" userId="d1c18050-a67b-4ed2-ba87-99633abdafd4" providerId="ADAL" clId="{924C52D2-7B34-4D75-85B3-BFBDDEB35F9A}" dt="2024-02-06T18:28:11.192" v="32" actId="26606"/>
          <ac:grpSpMkLst>
            <pc:docMk/>
            <pc:sldMk cId="2916762652" sldId="269"/>
            <ac:grpSpMk id="19" creationId="{92AFBF86-5DAF-4D46-8786-F4C7A376C54D}"/>
          </ac:grpSpMkLst>
        </pc:grpChg>
        <pc:picChg chg="mod">
          <ac:chgData name="Allie Lamont" userId="d1c18050-a67b-4ed2-ba87-99633abdafd4" providerId="ADAL" clId="{924C52D2-7B34-4D75-85B3-BFBDDEB35F9A}" dt="2024-02-06T18:28:11.192" v="32" actId="26606"/>
          <ac:picMkLst>
            <pc:docMk/>
            <pc:sldMk cId="2916762652" sldId="269"/>
            <ac:picMk id="4" creationId="{00000000-0000-0000-0000-000000000000}"/>
          </ac:picMkLst>
        </pc:picChg>
      </pc:sldChg>
      <pc:sldChg chg="addSp delSp modSp mod setBg">
        <pc:chgData name="Allie Lamont" userId="d1c18050-a67b-4ed2-ba87-99633abdafd4" providerId="ADAL" clId="{924C52D2-7B34-4D75-85B3-BFBDDEB35F9A}" dt="2024-02-06T19:04:42.199" v="121" actId="120"/>
        <pc:sldMkLst>
          <pc:docMk/>
          <pc:sldMk cId="3414214561" sldId="271"/>
        </pc:sldMkLst>
        <pc:spChg chg="mod">
          <ac:chgData name="Allie Lamont" userId="d1c18050-a67b-4ed2-ba87-99633abdafd4" providerId="ADAL" clId="{924C52D2-7B34-4D75-85B3-BFBDDEB35F9A}" dt="2024-02-06T18:55:49.306" v="84" actId="26606"/>
          <ac:spMkLst>
            <pc:docMk/>
            <pc:sldMk cId="3414214561" sldId="271"/>
            <ac:spMk id="5" creationId="{00000000-0000-0000-0000-000000000000}"/>
          </ac:spMkLst>
        </pc:spChg>
        <pc:spChg chg="mod">
          <ac:chgData name="Allie Lamont" userId="d1c18050-a67b-4ed2-ba87-99633abdafd4" providerId="ADAL" clId="{924C52D2-7B34-4D75-85B3-BFBDDEB35F9A}" dt="2024-02-06T19:04:42.199" v="121" actId="120"/>
          <ac:spMkLst>
            <pc:docMk/>
            <pc:sldMk cId="3414214561" sldId="271"/>
            <ac:spMk id="6" creationId="{00000000-0000-0000-0000-000000000000}"/>
          </ac:spMkLst>
        </pc:spChg>
        <pc:spChg chg="add del">
          <ac:chgData name="Allie Lamont" userId="d1c18050-a67b-4ed2-ba87-99633abdafd4" providerId="ADAL" clId="{924C52D2-7B34-4D75-85B3-BFBDDEB35F9A}" dt="2024-02-06T18:55:49.302" v="83" actId="26606"/>
          <ac:spMkLst>
            <pc:docMk/>
            <pc:sldMk cId="3414214561" sldId="271"/>
            <ac:spMk id="19" creationId="{7FF78026-DEBB-4D5A-9A4E-872456603835}"/>
          </ac:spMkLst>
        </pc:spChg>
        <pc:spChg chg="add del">
          <ac:chgData name="Allie Lamont" userId="d1c18050-a67b-4ed2-ba87-99633abdafd4" providerId="ADAL" clId="{924C52D2-7B34-4D75-85B3-BFBDDEB35F9A}" dt="2024-02-06T18:55:49.302" v="83" actId="26606"/>
          <ac:spMkLst>
            <pc:docMk/>
            <pc:sldMk cId="3414214561" sldId="271"/>
            <ac:spMk id="21" creationId="{E05E1684-CF44-4EAD-B3A4-FCE98461F3EE}"/>
          </ac:spMkLst>
        </pc:spChg>
        <pc:spChg chg="add">
          <ac:chgData name="Allie Lamont" userId="d1c18050-a67b-4ed2-ba87-99633abdafd4" providerId="ADAL" clId="{924C52D2-7B34-4D75-85B3-BFBDDEB35F9A}" dt="2024-02-06T18:55:49.306" v="84" actId="26606"/>
          <ac:spMkLst>
            <pc:docMk/>
            <pc:sldMk cId="3414214561" sldId="271"/>
            <ac:spMk id="27" creationId="{8C2CE3DB-200E-4445-B316-69FE3850D6DD}"/>
          </ac:spMkLst>
        </pc:spChg>
        <pc:grpChg chg="add del">
          <ac:chgData name="Allie Lamont" userId="d1c18050-a67b-4ed2-ba87-99633abdafd4" providerId="ADAL" clId="{924C52D2-7B34-4D75-85B3-BFBDDEB35F9A}" dt="2024-02-06T18:55:49.302" v="83" actId="26606"/>
          <ac:grpSpMkLst>
            <pc:docMk/>
            <pc:sldMk cId="3414214561" sldId="271"/>
            <ac:grpSpMk id="11" creationId="{089D35B1-0ED5-4358-8CAE-A9E49412AAA1}"/>
          </ac:grpSpMkLst>
        </pc:grpChg>
        <pc:grpChg chg="add">
          <ac:chgData name="Allie Lamont" userId="d1c18050-a67b-4ed2-ba87-99633abdafd4" providerId="ADAL" clId="{924C52D2-7B34-4D75-85B3-BFBDDEB35F9A}" dt="2024-02-06T18:55:49.306" v="84" actId="26606"/>
          <ac:grpSpMkLst>
            <pc:docMk/>
            <pc:sldMk cId="3414214561" sldId="271"/>
            <ac:grpSpMk id="26" creationId="{089D35B1-0ED5-4358-8CAE-A9E49412AAA1}"/>
          </ac:grpSpMkLst>
        </pc:grpChg>
        <pc:grpChg chg="add">
          <ac:chgData name="Allie Lamont" userId="d1c18050-a67b-4ed2-ba87-99633abdafd4" providerId="ADAL" clId="{924C52D2-7B34-4D75-85B3-BFBDDEB35F9A}" dt="2024-02-06T18:55:49.306" v="84" actId="26606"/>
          <ac:grpSpMkLst>
            <pc:docMk/>
            <pc:sldMk cId="3414214561" sldId="271"/>
            <ac:grpSpMk id="34" creationId="{92AFBF86-5DAF-4D46-8786-F4C7A376C54D}"/>
          </ac:grpSpMkLst>
        </pc:grpChg>
        <pc:picChg chg="mod">
          <ac:chgData name="Allie Lamont" userId="d1c18050-a67b-4ed2-ba87-99633abdafd4" providerId="ADAL" clId="{924C52D2-7B34-4D75-85B3-BFBDDEB35F9A}" dt="2024-02-06T18:55:59.921" v="86" actId="1076"/>
          <ac:picMkLst>
            <pc:docMk/>
            <pc:sldMk cId="3414214561" sldId="271"/>
            <ac:picMk id="4" creationId="{00000000-0000-0000-0000-000000000000}"/>
          </ac:picMkLst>
        </pc:picChg>
      </pc:sldChg>
      <pc:sldChg chg="addSp delSp modSp mod setBg">
        <pc:chgData name="Allie Lamont" userId="d1c18050-a67b-4ed2-ba87-99633abdafd4" providerId="ADAL" clId="{924C52D2-7B34-4D75-85B3-BFBDDEB35F9A}" dt="2024-02-06T18:57:24.779" v="95" actId="26606"/>
        <pc:sldMkLst>
          <pc:docMk/>
          <pc:sldMk cId="2375213986" sldId="272"/>
        </pc:sldMkLst>
        <pc:spChg chg="mod">
          <ac:chgData name="Allie Lamont" userId="d1c18050-a67b-4ed2-ba87-99633abdafd4" providerId="ADAL" clId="{924C52D2-7B34-4D75-85B3-BFBDDEB35F9A}" dt="2024-02-06T18:57:24.779" v="95" actId="26606"/>
          <ac:spMkLst>
            <pc:docMk/>
            <pc:sldMk cId="2375213986" sldId="272"/>
            <ac:spMk id="2" creationId="{72A6FE1F-F1E6-427E-BE66-0C85A92642F9}"/>
          </ac:spMkLst>
        </pc:spChg>
        <pc:spChg chg="del">
          <ac:chgData name="Allie Lamont" userId="d1c18050-a67b-4ed2-ba87-99633abdafd4" providerId="ADAL" clId="{924C52D2-7B34-4D75-85B3-BFBDDEB35F9A}" dt="2024-02-06T18:57:24.779" v="95" actId="26606"/>
          <ac:spMkLst>
            <pc:docMk/>
            <pc:sldMk cId="2375213986" sldId="272"/>
            <ac:spMk id="3" creationId="{59158BCF-3BA7-418C-B3F4-11B246C5CC4B}"/>
          </ac:spMkLst>
        </pc:spChg>
        <pc:spChg chg="add">
          <ac:chgData name="Allie Lamont" userId="d1c18050-a67b-4ed2-ba87-99633abdafd4" providerId="ADAL" clId="{924C52D2-7B34-4D75-85B3-BFBDDEB35F9A}" dt="2024-02-06T18:57:24.779" v="95" actId="26606"/>
          <ac:spMkLst>
            <pc:docMk/>
            <pc:sldMk cId="2375213986" sldId="272"/>
            <ac:spMk id="17" creationId="{94C52C56-BEF2-4E22-8C8E-A7AC96B03A72}"/>
          </ac:spMkLst>
        </pc:spChg>
        <pc:spChg chg="add">
          <ac:chgData name="Allie Lamont" userId="d1c18050-a67b-4ed2-ba87-99633abdafd4" providerId="ADAL" clId="{924C52D2-7B34-4D75-85B3-BFBDDEB35F9A}" dt="2024-02-06T18:57:24.779" v="95" actId="26606"/>
          <ac:spMkLst>
            <pc:docMk/>
            <pc:sldMk cId="2375213986" sldId="272"/>
            <ac:spMk id="19" creationId="{42285737-90EE-47DC-AC80-8AE156B11969}"/>
          </ac:spMkLst>
        </pc:spChg>
        <pc:grpChg chg="add">
          <ac:chgData name="Allie Lamont" userId="d1c18050-a67b-4ed2-ba87-99633abdafd4" providerId="ADAL" clId="{924C52D2-7B34-4D75-85B3-BFBDDEB35F9A}" dt="2024-02-06T18:57:24.779" v="95" actId="26606"/>
          <ac:grpSpMkLst>
            <pc:docMk/>
            <pc:sldMk cId="2375213986" sldId="272"/>
            <ac:grpSpMk id="9" creationId="{71092D16-14DA-4606-831F-0DB3EEECB91C}"/>
          </ac:grpSpMkLst>
        </pc:grpChg>
        <pc:grpChg chg="add">
          <ac:chgData name="Allie Lamont" userId="d1c18050-a67b-4ed2-ba87-99633abdafd4" providerId="ADAL" clId="{924C52D2-7B34-4D75-85B3-BFBDDEB35F9A}" dt="2024-02-06T18:57:24.779" v="95" actId="26606"/>
          <ac:grpSpMkLst>
            <pc:docMk/>
            <pc:sldMk cId="2375213986" sldId="272"/>
            <ac:grpSpMk id="21" creationId="{B57BDC17-F1B3-455F-BBF1-680AA1F25C06}"/>
          </ac:grpSpMkLst>
        </pc:grpChg>
        <pc:graphicFrameChg chg="add">
          <ac:chgData name="Allie Lamont" userId="d1c18050-a67b-4ed2-ba87-99633abdafd4" providerId="ADAL" clId="{924C52D2-7B34-4D75-85B3-BFBDDEB35F9A}" dt="2024-02-06T18:57:24.779" v="95" actId="26606"/>
          <ac:graphicFrameMkLst>
            <pc:docMk/>
            <pc:sldMk cId="2375213986" sldId="272"/>
            <ac:graphicFrameMk id="5" creationId="{F0CFF767-BA19-C797-7809-A347FC21015F}"/>
          </ac:graphicFrameMkLst>
        </pc:graphicFrameChg>
      </pc:sldChg>
      <pc:sldChg chg="addSp delSp modSp mod setBg">
        <pc:chgData name="Allie Lamont" userId="d1c18050-a67b-4ed2-ba87-99633abdafd4" providerId="ADAL" clId="{924C52D2-7B34-4D75-85B3-BFBDDEB35F9A}" dt="2024-02-06T18:57:48.413" v="96" actId="26606"/>
        <pc:sldMkLst>
          <pc:docMk/>
          <pc:sldMk cId="3567437899" sldId="274"/>
        </pc:sldMkLst>
        <pc:spChg chg="mod">
          <ac:chgData name="Allie Lamont" userId="d1c18050-a67b-4ed2-ba87-99633abdafd4" providerId="ADAL" clId="{924C52D2-7B34-4D75-85B3-BFBDDEB35F9A}" dt="2024-02-06T18:57:48.413" v="96" actId="26606"/>
          <ac:spMkLst>
            <pc:docMk/>
            <pc:sldMk cId="3567437899" sldId="274"/>
            <ac:spMk id="2" creationId="{72A6FE1F-F1E6-427E-BE66-0C85A92642F9}"/>
          </ac:spMkLst>
        </pc:spChg>
        <pc:spChg chg="del">
          <ac:chgData name="Allie Lamont" userId="d1c18050-a67b-4ed2-ba87-99633abdafd4" providerId="ADAL" clId="{924C52D2-7B34-4D75-85B3-BFBDDEB35F9A}" dt="2024-02-06T18:57:48.413" v="96" actId="26606"/>
          <ac:spMkLst>
            <pc:docMk/>
            <pc:sldMk cId="3567437899" sldId="274"/>
            <ac:spMk id="3" creationId="{59158BCF-3BA7-418C-B3F4-11B246C5CC4B}"/>
          </ac:spMkLst>
        </pc:spChg>
        <pc:spChg chg="add">
          <ac:chgData name="Allie Lamont" userId="d1c18050-a67b-4ed2-ba87-99633abdafd4" providerId="ADAL" clId="{924C52D2-7B34-4D75-85B3-BFBDDEB35F9A}" dt="2024-02-06T18:57:48.413" v="96" actId="26606"/>
          <ac:spMkLst>
            <pc:docMk/>
            <pc:sldMk cId="3567437899" sldId="274"/>
            <ac:spMk id="17" creationId="{94C52C56-BEF2-4E22-8C8E-A7AC96B03A72}"/>
          </ac:spMkLst>
        </pc:spChg>
        <pc:spChg chg="add">
          <ac:chgData name="Allie Lamont" userId="d1c18050-a67b-4ed2-ba87-99633abdafd4" providerId="ADAL" clId="{924C52D2-7B34-4D75-85B3-BFBDDEB35F9A}" dt="2024-02-06T18:57:48.413" v="96" actId="26606"/>
          <ac:spMkLst>
            <pc:docMk/>
            <pc:sldMk cId="3567437899" sldId="274"/>
            <ac:spMk id="19" creationId="{42285737-90EE-47DC-AC80-8AE156B11969}"/>
          </ac:spMkLst>
        </pc:spChg>
        <pc:grpChg chg="add">
          <ac:chgData name="Allie Lamont" userId="d1c18050-a67b-4ed2-ba87-99633abdafd4" providerId="ADAL" clId="{924C52D2-7B34-4D75-85B3-BFBDDEB35F9A}" dt="2024-02-06T18:57:48.413" v="96" actId="26606"/>
          <ac:grpSpMkLst>
            <pc:docMk/>
            <pc:sldMk cId="3567437899" sldId="274"/>
            <ac:grpSpMk id="9" creationId="{71092D16-14DA-4606-831F-0DB3EEECB91C}"/>
          </ac:grpSpMkLst>
        </pc:grpChg>
        <pc:grpChg chg="add">
          <ac:chgData name="Allie Lamont" userId="d1c18050-a67b-4ed2-ba87-99633abdafd4" providerId="ADAL" clId="{924C52D2-7B34-4D75-85B3-BFBDDEB35F9A}" dt="2024-02-06T18:57:48.413" v="96" actId="26606"/>
          <ac:grpSpMkLst>
            <pc:docMk/>
            <pc:sldMk cId="3567437899" sldId="274"/>
            <ac:grpSpMk id="21" creationId="{B57BDC17-F1B3-455F-BBF1-680AA1F25C06}"/>
          </ac:grpSpMkLst>
        </pc:grpChg>
        <pc:graphicFrameChg chg="add">
          <ac:chgData name="Allie Lamont" userId="d1c18050-a67b-4ed2-ba87-99633abdafd4" providerId="ADAL" clId="{924C52D2-7B34-4D75-85B3-BFBDDEB35F9A}" dt="2024-02-06T18:57:48.413" v="96" actId="26606"/>
          <ac:graphicFrameMkLst>
            <pc:docMk/>
            <pc:sldMk cId="3567437899" sldId="274"/>
            <ac:graphicFrameMk id="5" creationId="{3E99C74B-3C6B-22BE-C986-421E4101E507}"/>
          </ac:graphicFrameMkLst>
        </pc:graphicFrameChg>
      </pc:sldChg>
      <pc:sldChg chg="addSp delSp modSp mod setBg">
        <pc:chgData name="Allie Lamont" userId="d1c18050-a67b-4ed2-ba87-99633abdafd4" providerId="ADAL" clId="{924C52D2-7B34-4D75-85B3-BFBDDEB35F9A}" dt="2024-02-06T19:02:04.340" v="107" actId="14100"/>
        <pc:sldMkLst>
          <pc:docMk/>
          <pc:sldMk cId="2313385088" sldId="276"/>
        </pc:sldMkLst>
        <pc:spChg chg="mod">
          <ac:chgData name="Allie Lamont" userId="d1c18050-a67b-4ed2-ba87-99633abdafd4" providerId="ADAL" clId="{924C52D2-7B34-4D75-85B3-BFBDDEB35F9A}" dt="2024-02-06T18:58:06.016" v="97" actId="26606"/>
          <ac:spMkLst>
            <pc:docMk/>
            <pc:sldMk cId="2313385088" sldId="276"/>
            <ac:spMk id="2" creationId="{72A6FE1F-F1E6-427E-BE66-0C85A92642F9}"/>
          </ac:spMkLst>
        </pc:spChg>
        <pc:spChg chg="del">
          <ac:chgData name="Allie Lamont" userId="d1c18050-a67b-4ed2-ba87-99633abdafd4" providerId="ADAL" clId="{924C52D2-7B34-4D75-85B3-BFBDDEB35F9A}" dt="2024-02-06T18:58:06.016" v="97" actId="26606"/>
          <ac:spMkLst>
            <pc:docMk/>
            <pc:sldMk cId="2313385088" sldId="276"/>
            <ac:spMk id="3" creationId="{59158BCF-3BA7-418C-B3F4-11B246C5CC4B}"/>
          </ac:spMkLst>
        </pc:spChg>
        <pc:spChg chg="add">
          <ac:chgData name="Allie Lamont" userId="d1c18050-a67b-4ed2-ba87-99633abdafd4" providerId="ADAL" clId="{924C52D2-7B34-4D75-85B3-BFBDDEB35F9A}" dt="2024-02-06T18:58:06.016" v="97" actId="26606"/>
          <ac:spMkLst>
            <pc:docMk/>
            <pc:sldMk cId="2313385088" sldId="276"/>
            <ac:spMk id="17" creationId="{94C52C56-BEF2-4E22-8C8E-A7AC96B03A72}"/>
          </ac:spMkLst>
        </pc:spChg>
        <pc:spChg chg="add">
          <ac:chgData name="Allie Lamont" userId="d1c18050-a67b-4ed2-ba87-99633abdafd4" providerId="ADAL" clId="{924C52D2-7B34-4D75-85B3-BFBDDEB35F9A}" dt="2024-02-06T18:58:06.016" v="97" actId="26606"/>
          <ac:spMkLst>
            <pc:docMk/>
            <pc:sldMk cId="2313385088" sldId="276"/>
            <ac:spMk id="19" creationId="{42285737-90EE-47DC-AC80-8AE156B11969}"/>
          </ac:spMkLst>
        </pc:spChg>
        <pc:grpChg chg="add">
          <ac:chgData name="Allie Lamont" userId="d1c18050-a67b-4ed2-ba87-99633abdafd4" providerId="ADAL" clId="{924C52D2-7B34-4D75-85B3-BFBDDEB35F9A}" dt="2024-02-06T18:58:06.016" v="97" actId="26606"/>
          <ac:grpSpMkLst>
            <pc:docMk/>
            <pc:sldMk cId="2313385088" sldId="276"/>
            <ac:grpSpMk id="9" creationId="{71092D16-14DA-4606-831F-0DB3EEECB91C}"/>
          </ac:grpSpMkLst>
        </pc:grpChg>
        <pc:grpChg chg="add">
          <ac:chgData name="Allie Lamont" userId="d1c18050-a67b-4ed2-ba87-99633abdafd4" providerId="ADAL" clId="{924C52D2-7B34-4D75-85B3-BFBDDEB35F9A}" dt="2024-02-06T18:58:06.016" v="97" actId="26606"/>
          <ac:grpSpMkLst>
            <pc:docMk/>
            <pc:sldMk cId="2313385088" sldId="276"/>
            <ac:grpSpMk id="21" creationId="{B57BDC17-F1B3-455F-BBF1-680AA1F25C06}"/>
          </ac:grpSpMkLst>
        </pc:grpChg>
        <pc:graphicFrameChg chg="add mod">
          <ac:chgData name="Allie Lamont" userId="d1c18050-a67b-4ed2-ba87-99633abdafd4" providerId="ADAL" clId="{924C52D2-7B34-4D75-85B3-BFBDDEB35F9A}" dt="2024-02-06T19:02:04.340" v="107" actId="14100"/>
          <ac:graphicFrameMkLst>
            <pc:docMk/>
            <pc:sldMk cId="2313385088" sldId="276"/>
            <ac:graphicFrameMk id="5" creationId="{4A917E6F-2918-3A27-0300-3CB9A1C1E3C4}"/>
          </ac:graphicFrameMkLst>
        </pc:graphicFrameChg>
      </pc:sldChg>
      <pc:sldChg chg="modSp mod">
        <pc:chgData name="Allie Lamont" userId="d1c18050-a67b-4ed2-ba87-99633abdafd4" providerId="ADAL" clId="{924C52D2-7B34-4D75-85B3-BFBDDEB35F9A}" dt="2024-02-06T18:59:41.847" v="100" actId="14100"/>
        <pc:sldMkLst>
          <pc:docMk/>
          <pc:sldMk cId="578144280" sldId="277"/>
        </pc:sldMkLst>
        <pc:spChg chg="mod">
          <ac:chgData name="Allie Lamont" userId="d1c18050-a67b-4ed2-ba87-99633abdafd4" providerId="ADAL" clId="{924C52D2-7B34-4D75-85B3-BFBDDEB35F9A}" dt="2024-02-06T18:59:41.847" v="100" actId="14100"/>
          <ac:spMkLst>
            <pc:docMk/>
            <pc:sldMk cId="578144280" sldId="277"/>
            <ac:spMk id="3" creationId="{973CA7D3-826F-4CE0-A95A-7D358D912D5F}"/>
          </ac:spMkLst>
        </pc:spChg>
      </pc:sldChg>
      <pc:sldChg chg="addSp delSp mod">
        <pc:chgData name="Allie Lamont" userId="d1c18050-a67b-4ed2-ba87-99633abdafd4" providerId="ADAL" clId="{924C52D2-7B34-4D75-85B3-BFBDDEB35F9A}" dt="2024-02-06T18:12:29.221" v="1" actId="22"/>
        <pc:sldMkLst>
          <pc:docMk/>
          <pc:sldMk cId="1659092500" sldId="282"/>
        </pc:sldMkLst>
        <pc:picChg chg="del">
          <ac:chgData name="Allie Lamont" userId="d1c18050-a67b-4ed2-ba87-99633abdafd4" providerId="ADAL" clId="{924C52D2-7B34-4D75-85B3-BFBDDEB35F9A}" dt="2024-02-06T18:06:07.275" v="0" actId="21"/>
          <ac:picMkLst>
            <pc:docMk/>
            <pc:sldMk cId="1659092500" sldId="282"/>
            <ac:picMk id="3" creationId="{82764A6E-FDD5-3B39-5C29-6D7259DAACD9}"/>
          </ac:picMkLst>
        </pc:picChg>
        <pc:picChg chg="add">
          <ac:chgData name="Allie Lamont" userId="d1c18050-a67b-4ed2-ba87-99633abdafd4" providerId="ADAL" clId="{924C52D2-7B34-4D75-85B3-BFBDDEB35F9A}" dt="2024-02-06T18:12:29.221" v="1" actId="22"/>
          <ac:picMkLst>
            <pc:docMk/>
            <pc:sldMk cId="1659092500" sldId="282"/>
            <ac:picMk id="4" creationId="{E15A2345-CAEB-0C79-3D52-281F09E56FB8}"/>
          </ac:picMkLst>
        </pc:picChg>
      </pc:sldChg>
      <pc:sldChg chg="addSp delSp modSp mod">
        <pc:chgData name="Allie Lamont" userId="d1c18050-a67b-4ed2-ba87-99633abdafd4" providerId="ADAL" clId="{924C52D2-7B34-4D75-85B3-BFBDDEB35F9A}" dt="2024-02-06T18:21:21.224" v="20" actId="1076"/>
        <pc:sldMkLst>
          <pc:docMk/>
          <pc:sldMk cId="485707125" sldId="283"/>
        </pc:sldMkLst>
        <pc:picChg chg="del">
          <ac:chgData name="Allie Lamont" userId="d1c18050-a67b-4ed2-ba87-99633abdafd4" providerId="ADAL" clId="{924C52D2-7B34-4D75-85B3-BFBDDEB35F9A}" dt="2024-02-06T18:13:40.526" v="2" actId="21"/>
          <ac:picMkLst>
            <pc:docMk/>
            <pc:sldMk cId="485707125" sldId="283"/>
            <ac:picMk id="3" creationId="{1793C25C-258F-A74A-9CDF-D0D6834BB1BC}"/>
          </ac:picMkLst>
        </pc:picChg>
        <pc:picChg chg="del">
          <ac:chgData name="Allie Lamont" userId="d1c18050-a67b-4ed2-ba87-99633abdafd4" providerId="ADAL" clId="{924C52D2-7B34-4D75-85B3-BFBDDEB35F9A}" dt="2024-02-06T18:13:58.762" v="6" actId="21"/>
          <ac:picMkLst>
            <pc:docMk/>
            <pc:sldMk cId="485707125" sldId="283"/>
            <ac:picMk id="4" creationId="{9E02F096-6979-3A62-D77B-CC222A0BA257}"/>
          </ac:picMkLst>
        </pc:picChg>
        <pc:picChg chg="add mod">
          <ac:chgData name="Allie Lamont" userId="d1c18050-a67b-4ed2-ba87-99633abdafd4" providerId="ADAL" clId="{924C52D2-7B34-4D75-85B3-BFBDDEB35F9A}" dt="2024-02-06T18:13:55.747" v="5" actId="1076"/>
          <ac:picMkLst>
            <pc:docMk/>
            <pc:sldMk cId="485707125" sldId="283"/>
            <ac:picMk id="5" creationId="{E9BF29A9-9663-6AD9-B855-D80196204CEF}"/>
          </ac:picMkLst>
        </pc:picChg>
        <pc:picChg chg="add del mod">
          <ac:chgData name="Allie Lamont" userId="d1c18050-a67b-4ed2-ba87-99633abdafd4" providerId="ADAL" clId="{924C52D2-7B34-4D75-85B3-BFBDDEB35F9A}" dt="2024-02-06T18:21:07.326" v="15" actId="21"/>
          <ac:picMkLst>
            <pc:docMk/>
            <pc:sldMk cId="485707125" sldId="283"/>
            <ac:picMk id="7" creationId="{4160274F-B470-2734-CCE7-CBAA1ABA3430}"/>
          </ac:picMkLst>
        </pc:picChg>
        <pc:picChg chg="add del">
          <ac:chgData name="Allie Lamont" userId="d1c18050-a67b-4ed2-ba87-99633abdafd4" providerId="ADAL" clId="{924C52D2-7B34-4D75-85B3-BFBDDEB35F9A}" dt="2024-02-06T18:21:11.269" v="17" actId="21"/>
          <ac:picMkLst>
            <pc:docMk/>
            <pc:sldMk cId="485707125" sldId="283"/>
            <ac:picMk id="8" creationId="{407E5371-3A61-9E09-C44A-D3F64667D371}"/>
          </ac:picMkLst>
        </pc:picChg>
        <pc:picChg chg="add mod">
          <ac:chgData name="Allie Lamont" userId="d1c18050-a67b-4ed2-ba87-99633abdafd4" providerId="ADAL" clId="{924C52D2-7B34-4D75-85B3-BFBDDEB35F9A}" dt="2024-02-06T18:21:21.224" v="20" actId="1076"/>
          <ac:picMkLst>
            <pc:docMk/>
            <pc:sldMk cId="485707125" sldId="283"/>
            <ac:picMk id="10" creationId="{8C1BFC41-9B71-2983-CE0F-177FCF48B189}"/>
          </ac:picMkLst>
        </pc:picChg>
      </pc:sldChg>
      <pc:sldChg chg="addSp delSp modSp mod">
        <pc:chgData name="Allie Lamont" userId="d1c18050-a67b-4ed2-ba87-99633abdafd4" providerId="ADAL" clId="{924C52D2-7B34-4D75-85B3-BFBDDEB35F9A}" dt="2024-02-06T18:16:54.496" v="14" actId="1076"/>
        <pc:sldMkLst>
          <pc:docMk/>
          <pc:sldMk cId="287118321" sldId="284"/>
        </pc:sldMkLst>
        <pc:picChg chg="del">
          <ac:chgData name="Allie Lamont" userId="d1c18050-a67b-4ed2-ba87-99633abdafd4" providerId="ADAL" clId="{924C52D2-7B34-4D75-85B3-BFBDDEB35F9A}" dt="2024-02-06T18:14:41.121" v="9" actId="21"/>
          <ac:picMkLst>
            <pc:docMk/>
            <pc:sldMk cId="287118321" sldId="284"/>
            <ac:picMk id="3" creationId="{C4364045-792D-D7E4-29EA-676DABF5217D}"/>
          </ac:picMkLst>
        </pc:picChg>
        <pc:picChg chg="del">
          <ac:chgData name="Allie Lamont" userId="d1c18050-a67b-4ed2-ba87-99633abdafd4" providerId="ADAL" clId="{924C52D2-7B34-4D75-85B3-BFBDDEB35F9A}" dt="2024-02-06T18:15:58.880" v="12" actId="21"/>
          <ac:picMkLst>
            <pc:docMk/>
            <pc:sldMk cId="287118321" sldId="284"/>
            <ac:picMk id="4" creationId="{573C5293-8B84-8D7E-AB96-62D8DD8A22B7}"/>
          </ac:picMkLst>
        </pc:picChg>
        <pc:picChg chg="add mod">
          <ac:chgData name="Allie Lamont" userId="d1c18050-a67b-4ed2-ba87-99633abdafd4" providerId="ADAL" clId="{924C52D2-7B34-4D75-85B3-BFBDDEB35F9A}" dt="2024-02-06T18:15:56.174" v="11" actId="1076"/>
          <ac:picMkLst>
            <pc:docMk/>
            <pc:sldMk cId="287118321" sldId="284"/>
            <ac:picMk id="5" creationId="{8BA9575F-9856-7523-DD35-B6005ED8F724}"/>
          </ac:picMkLst>
        </pc:picChg>
        <pc:picChg chg="add mod">
          <ac:chgData name="Allie Lamont" userId="d1c18050-a67b-4ed2-ba87-99633abdafd4" providerId="ADAL" clId="{924C52D2-7B34-4D75-85B3-BFBDDEB35F9A}" dt="2024-02-06T18:16:54.496" v="14" actId="1076"/>
          <ac:picMkLst>
            <pc:docMk/>
            <pc:sldMk cId="287118321" sldId="284"/>
            <ac:picMk id="7" creationId="{62E5B2AC-75F8-5857-2155-9D72B2C6B7DB}"/>
          </ac:picMkLst>
        </pc:picChg>
      </pc:sldChg>
      <pc:sldChg chg="addSp delSp modSp mod setBg setClrOvrMap">
        <pc:chgData name="Allie Lamont" userId="d1c18050-a67b-4ed2-ba87-99633abdafd4" providerId="ADAL" clId="{924C52D2-7B34-4D75-85B3-BFBDDEB35F9A}" dt="2024-02-06T19:05:43.033" v="127" actId="255"/>
        <pc:sldMkLst>
          <pc:docMk/>
          <pc:sldMk cId="503825449" sldId="285"/>
        </pc:sldMkLst>
        <pc:spChg chg="mod ord">
          <ac:chgData name="Allie Lamont" userId="d1c18050-a67b-4ed2-ba87-99633abdafd4" providerId="ADAL" clId="{924C52D2-7B34-4D75-85B3-BFBDDEB35F9A}" dt="2024-02-06T19:05:43.033" v="127" actId="255"/>
          <ac:spMkLst>
            <pc:docMk/>
            <pc:sldMk cId="503825449" sldId="285"/>
            <ac:spMk id="2" creationId="{152F18D8-65DA-4CE8-A41B-1E0A1A046023}"/>
          </ac:spMkLst>
        </pc:spChg>
        <pc:spChg chg="del">
          <ac:chgData name="Allie Lamont" userId="d1c18050-a67b-4ed2-ba87-99633abdafd4" providerId="ADAL" clId="{924C52D2-7B34-4D75-85B3-BFBDDEB35F9A}" dt="2024-02-06T19:05:10.076" v="122" actId="26606"/>
          <ac:spMkLst>
            <pc:docMk/>
            <pc:sldMk cId="503825449" sldId="285"/>
            <ac:spMk id="17" creationId="{E58348C3-6249-4952-AA86-C63DB35EA9F2}"/>
          </ac:spMkLst>
        </pc:spChg>
        <pc:grpChg chg="del">
          <ac:chgData name="Allie Lamont" userId="d1c18050-a67b-4ed2-ba87-99633abdafd4" providerId="ADAL" clId="{924C52D2-7B34-4D75-85B3-BFBDDEB35F9A}" dt="2024-02-06T19:05:10.076" v="122" actId="26606"/>
          <ac:grpSpMkLst>
            <pc:docMk/>
            <pc:sldMk cId="503825449" sldId="285"/>
            <ac:grpSpMk id="9" creationId="{08F94D66-27EC-4CB8-8226-D7F41C161863}"/>
          </ac:grpSpMkLst>
        </pc:grpChg>
        <pc:grpChg chg="del">
          <ac:chgData name="Allie Lamont" userId="d1c18050-a67b-4ed2-ba87-99633abdafd4" providerId="ADAL" clId="{924C52D2-7B34-4D75-85B3-BFBDDEB35F9A}" dt="2024-02-06T19:05:10.076" v="122" actId="26606"/>
          <ac:grpSpMkLst>
            <pc:docMk/>
            <pc:sldMk cId="503825449" sldId="285"/>
            <ac:grpSpMk id="19" creationId="{DE6174AD-DBB0-43E6-98C2-738DB3A15244}"/>
          </ac:grpSpMkLst>
        </pc:grpChg>
        <pc:grpChg chg="add">
          <ac:chgData name="Allie Lamont" userId="d1c18050-a67b-4ed2-ba87-99633abdafd4" providerId="ADAL" clId="{924C52D2-7B34-4D75-85B3-BFBDDEB35F9A}" dt="2024-02-06T19:05:10.076" v="122" actId="26606"/>
          <ac:grpSpMkLst>
            <pc:docMk/>
            <pc:sldMk cId="503825449" sldId="285"/>
            <ac:grpSpMk id="30" creationId="{08F94D66-27EC-4CB8-8226-D7F41C161863}"/>
          </ac:grpSpMkLst>
        </pc:grpChg>
        <pc:grpChg chg="add">
          <ac:chgData name="Allie Lamont" userId="d1c18050-a67b-4ed2-ba87-99633abdafd4" providerId="ADAL" clId="{924C52D2-7B34-4D75-85B3-BFBDDEB35F9A}" dt="2024-02-06T19:05:10.076" v="122" actId="26606"/>
          <ac:grpSpMkLst>
            <pc:docMk/>
            <pc:sldMk cId="503825449" sldId="285"/>
            <ac:grpSpMk id="38" creationId="{0A3EF779-83DD-4EB0-9F4C-7304381A2870}"/>
          </ac:grpSpMkLst>
        </pc:grpChg>
        <pc:picChg chg="mod">
          <ac:chgData name="Allie Lamont" userId="d1c18050-a67b-4ed2-ba87-99633abdafd4" providerId="ADAL" clId="{924C52D2-7B34-4D75-85B3-BFBDDEB35F9A}" dt="2024-02-06T19:05:23.749" v="125" actId="1076"/>
          <ac:picMkLst>
            <pc:docMk/>
            <pc:sldMk cId="503825449" sldId="285"/>
            <ac:picMk id="5" creationId="{6FF88781-F926-6207-DD7F-C858B113E23F}"/>
          </ac:picMkLst>
        </pc:picChg>
      </pc:sldChg>
      <pc:sldChg chg="modSp mod">
        <pc:chgData name="Allie Lamont" userId="d1c18050-a67b-4ed2-ba87-99633abdafd4" providerId="ADAL" clId="{924C52D2-7B34-4D75-85B3-BFBDDEB35F9A}" dt="2024-02-06T19:03:17.684" v="117" actId="27636"/>
        <pc:sldMkLst>
          <pc:docMk/>
          <pc:sldMk cId="3831546139" sldId="286"/>
        </pc:sldMkLst>
        <pc:spChg chg="mod">
          <ac:chgData name="Allie Lamont" userId="d1c18050-a67b-4ed2-ba87-99633abdafd4" providerId="ADAL" clId="{924C52D2-7B34-4D75-85B3-BFBDDEB35F9A}" dt="2024-02-06T19:03:17.684" v="117" actId="27636"/>
          <ac:spMkLst>
            <pc:docMk/>
            <pc:sldMk cId="3831546139" sldId="286"/>
            <ac:spMk id="3" creationId="{ED68D548-BF14-71F5-DA68-200FD479F17E}"/>
          </ac:spMkLst>
        </pc:spChg>
      </pc:sldChg>
      <pc:sldChg chg="addSp delSp modSp mod setBg setClrOvrMap">
        <pc:chgData name="Allie Lamont" userId="d1c18050-a67b-4ed2-ba87-99633abdafd4" providerId="ADAL" clId="{924C52D2-7B34-4D75-85B3-BFBDDEB35F9A}" dt="2024-02-06T18:57:07.114" v="94" actId="26606"/>
        <pc:sldMkLst>
          <pc:docMk/>
          <pc:sldMk cId="3261925966" sldId="287"/>
        </pc:sldMkLst>
        <pc:spChg chg="mod">
          <ac:chgData name="Allie Lamont" userId="d1c18050-a67b-4ed2-ba87-99633abdafd4" providerId="ADAL" clId="{924C52D2-7B34-4D75-85B3-BFBDDEB35F9A}" dt="2024-02-06T18:57:07.114" v="94" actId="26606"/>
          <ac:spMkLst>
            <pc:docMk/>
            <pc:sldMk cId="3261925966" sldId="287"/>
            <ac:spMk id="2" creationId="{C7251B48-B0A5-BEFC-C1C5-E126A2238621}"/>
          </ac:spMkLst>
        </pc:spChg>
        <pc:spChg chg="mod">
          <ac:chgData name="Allie Lamont" userId="d1c18050-a67b-4ed2-ba87-99633abdafd4" providerId="ADAL" clId="{924C52D2-7B34-4D75-85B3-BFBDDEB35F9A}" dt="2024-02-06T18:57:07.114" v="94" actId="26606"/>
          <ac:spMkLst>
            <pc:docMk/>
            <pc:sldMk cId="3261925966" sldId="287"/>
            <ac:spMk id="3" creationId="{CB2BF9D2-02E7-70B0-E376-132C3F55D4A6}"/>
          </ac:spMkLst>
        </pc:spChg>
        <pc:spChg chg="add del">
          <ac:chgData name="Allie Lamont" userId="d1c18050-a67b-4ed2-ba87-99633abdafd4" providerId="ADAL" clId="{924C52D2-7B34-4D75-85B3-BFBDDEB35F9A}" dt="2024-02-06T18:56:29.547" v="89" actId="26606"/>
          <ac:spMkLst>
            <pc:docMk/>
            <pc:sldMk cId="3261925966" sldId="287"/>
            <ac:spMk id="9" creationId="{2FCD9B94-D70B-4446-85E5-ACD3904289CB}"/>
          </ac:spMkLst>
        </pc:spChg>
        <pc:spChg chg="add del">
          <ac:chgData name="Allie Lamont" userId="d1c18050-a67b-4ed2-ba87-99633abdafd4" providerId="ADAL" clId="{924C52D2-7B34-4D75-85B3-BFBDDEB35F9A}" dt="2024-02-06T18:56:41.810" v="92" actId="26606"/>
          <ac:spMkLst>
            <pc:docMk/>
            <pc:sldMk cId="3261925966" sldId="287"/>
            <ac:spMk id="13" creationId="{2FCD9B94-D70B-4446-85E5-ACD3904289CB}"/>
          </ac:spMkLst>
        </pc:spChg>
        <pc:spChg chg="add del">
          <ac:chgData name="Allie Lamont" userId="d1c18050-a67b-4ed2-ba87-99633abdafd4" providerId="ADAL" clId="{924C52D2-7B34-4D75-85B3-BFBDDEB35F9A}" dt="2024-02-06T18:57:07.114" v="94" actId="26606"/>
          <ac:spMkLst>
            <pc:docMk/>
            <pc:sldMk cId="3261925966" sldId="287"/>
            <ac:spMk id="19" creationId="{6AD30037-67ED-4367-9BE0-45787510BF13}"/>
          </ac:spMkLst>
        </pc:spChg>
        <pc:spChg chg="add">
          <ac:chgData name="Allie Lamont" userId="d1c18050-a67b-4ed2-ba87-99633abdafd4" providerId="ADAL" clId="{924C52D2-7B34-4D75-85B3-BFBDDEB35F9A}" dt="2024-02-06T18:57:07.114" v="94" actId="26606"/>
          <ac:spMkLst>
            <pc:docMk/>
            <pc:sldMk cId="3261925966" sldId="287"/>
            <ac:spMk id="32" creationId="{85428F22-76B3-4107-AADE-3F9EC95FD325}"/>
          </ac:spMkLst>
        </pc:spChg>
        <pc:grpChg chg="add del">
          <ac:chgData name="Allie Lamont" userId="d1c18050-a67b-4ed2-ba87-99633abdafd4" providerId="ADAL" clId="{924C52D2-7B34-4D75-85B3-BFBDDEB35F9A}" dt="2024-02-06T18:57:07.114" v="94" actId="26606"/>
          <ac:grpSpMkLst>
            <pc:docMk/>
            <pc:sldMk cId="3261925966" sldId="287"/>
            <ac:grpSpMk id="21" creationId="{50841A4E-5BC1-44B4-83CF-D524E8AEAD64}"/>
          </ac:grpSpMkLst>
        </pc:grpChg>
        <pc:grpChg chg="add">
          <ac:chgData name="Allie Lamont" userId="d1c18050-a67b-4ed2-ba87-99633abdafd4" providerId="ADAL" clId="{924C52D2-7B34-4D75-85B3-BFBDDEB35F9A}" dt="2024-02-06T18:57:07.114" v="94" actId="26606"/>
          <ac:grpSpMkLst>
            <pc:docMk/>
            <pc:sldMk cId="3261925966" sldId="287"/>
            <ac:grpSpMk id="34" creationId="{5346FBCF-5353-4172-96F5-4B7EB07777C4}"/>
          </ac:grpSpMkLst>
        </pc:grpChg>
        <pc:grpChg chg="add">
          <ac:chgData name="Allie Lamont" userId="d1c18050-a67b-4ed2-ba87-99633abdafd4" providerId="ADAL" clId="{924C52D2-7B34-4D75-85B3-BFBDDEB35F9A}" dt="2024-02-06T18:57:07.114" v="94" actId="26606"/>
          <ac:grpSpMkLst>
            <pc:docMk/>
            <pc:sldMk cId="3261925966" sldId="287"/>
            <ac:grpSpMk id="38" creationId="{78326E10-C8CB-487F-A110-F861268DE619}"/>
          </ac:grpSpMkLst>
        </pc:grpChg>
        <pc:picChg chg="add del">
          <ac:chgData name="Allie Lamont" userId="d1c18050-a67b-4ed2-ba87-99633abdafd4" providerId="ADAL" clId="{924C52D2-7B34-4D75-85B3-BFBDDEB35F9A}" dt="2024-02-06T18:56:29.547" v="89" actId="26606"/>
          <ac:picMkLst>
            <pc:docMk/>
            <pc:sldMk cId="3261925966" sldId="287"/>
            <ac:picMk id="5" creationId="{7CCD362F-15F2-BA4B-B223-EFA30D36BA67}"/>
          </ac:picMkLst>
        </pc:picChg>
        <pc:picChg chg="add mod ord">
          <ac:chgData name="Allie Lamont" userId="d1c18050-a67b-4ed2-ba87-99633abdafd4" providerId="ADAL" clId="{924C52D2-7B34-4D75-85B3-BFBDDEB35F9A}" dt="2024-02-06T18:57:07.114" v="94" actId="26606"/>
          <ac:picMkLst>
            <pc:docMk/>
            <pc:sldMk cId="3261925966" sldId="287"/>
            <ac:picMk id="14" creationId="{0E19A38C-7554-23BC-30DF-8FE404263D33}"/>
          </ac:picMkLst>
        </pc:picChg>
        <pc:cxnChg chg="add del">
          <ac:chgData name="Allie Lamont" userId="d1c18050-a67b-4ed2-ba87-99633abdafd4" providerId="ADAL" clId="{924C52D2-7B34-4D75-85B3-BFBDDEB35F9A}" dt="2024-02-06T18:56:29.547" v="89" actId="26606"/>
          <ac:cxnSpMkLst>
            <pc:docMk/>
            <pc:sldMk cId="3261925966" sldId="287"/>
            <ac:cxnSpMk id="11" creationId="{3378FF8B-3743-48E1-88E3-F4CADB3DECE5}"/>
          </ac:cxnSpMkLst>
        </pc:cxnChg>
      </pc:sldChg>
    </pc:docChg>
  </pc:docChgLst>
  <pc:docChgLst>
    <pc:chgData name="Laird Ruehlen" userId="446aff49-ecbd-46fa-8291-b85acd37b0fe" providerId="ADAL" clId="{3E2E0F0B-9155-450F-BD7A-E39CD3877E77}"/>
    <pc:docChg chg="custSel modSld">
      <pc:chgData name="Laird Ruehlen" userId="446aff49-ecbd-46fa-8291-b85acd37b0fe" providerId="ADAL" clId="{3E2E0F0B-9155-450F-BD7A-E39CD3877E77}" dt="2024-02-06T18:06:37.287" v="0" actId="27636"/>
      <pc:docMkLst>
        <pc:docMk/>
      </pc:docMkLst>
      <pc:sldChg chg="modSp mod">
        <pc:chgData name="Laird Ruehlen" userId="446aff49-ecbd-46fa-8291-b85acd37b0fe" providerId="ADAL" clId="{3E2E0F0B-9155-450F-BD7A-E39CD3877E77}" dt="2024-02-06T18:06:37.287" v="0" actId="27636"/>
        <pc:sldMkLst>
          <pc:docMk/>
          <pc:sldMk cId="3831546139" sldId="286"/>
        </pc:sldMkLst>
        <pc:spChg chg="mod">
          <ac:chgData name="Laird Ruehlen" userId="446aff49-ecbd-46fa-8291-b85acd37b0fe" providerId="ADAL" clId="{3E2E0F0B-9155-450F-BD7A-E39CD3877E77}" dt="2024-02-06T18:06:37.287" v="0" actId="27636"/>
          <ac:spMkLst>
            <pc:docMk/>
            <pc:sldMk cId="3831546139" sldId="286"/>
            <ac:spMk id="3" creationId="{ED68D548-BF14-71F5-DA68-200FD479F17E}"/>
          </ac:spMkLst>
        </pc:spChg>
      </pc:sldChg>
    </pc:docChg>
  </pc:docChgLst>
  <pc:docChgLst>
    <pc:chgData name="Derek Berg" userId="S::derek.berg@sd72.bc.ca::648b2880-b44a-4a1b-bc32-e25d1e3a5691" providerId="AD" clId="Web-{D19F2DFA-2F88-4AD9-83F4-332B2193C1F8}"/>
    <pc:docChg chg="addSld delSld modSld">
      <pc:chgData name="Derek Berg" userId="S::derek.berg@sd72.bc.ca::648b2880-b44a-4a1b-bc32-e25d1e3a5691" providerId="AD" clId="Web-{D19F2DFA-2F88-4AD9-83F4-332B2193C1F8}" dt="2024-02-07T16:52:36.595" v="7" actId="20577"/>
      <pc:docMkLst>
        <pc:docMk/>
      </pc:docMkLst>
      <pc:sldChg chg="new del">
        <pc:chgData name="Derek Berg" userId="S::derek.berg@sd72.bc.ca::648b2880-b44a-4a1b-bc32-e25d1e3a5691" providerId="AD" clId="Web-{D19F2DFA-2F88-4AD9-83F4-332B2193C1F8}" dt="2024-02-07T16:50:58.638" v="1"/>
        <pc:sldMkLst>
          <pc:docMk/>
          <pc:sldMk cId="1496070812" sldId="288"/>
        </pc:sldMkLst>
      </pc:sldChg>
      <pc:sldChg chg="modSp new">
        <pc:chgData name="Derek Berg" userId="S::derek.berg@sd72.bc.ca::648b2880-b44a-4a1b-bc32-e25d1e3a5691" providerId="AD" clId="Web-{D19F2DFA-2F88-4AD9-83F4-332B2193C1F8}" dt="2024-02-07T16:52:36.595" v="7" actId="20577"/>
        <pc:sldMkLst>
          <pc:docMk/>
          <pc:sldMk cId="1510772893" sldId="288"/>
        </pc:sldMkLst>
        <pc:spChg chg="mod">
          <ac:chgData name="Derek Berg" userId="S::derek.berg@sd72.bc.ca::648b2880-b44a-4a1b-bc32-e25d1e3a5691" providerId="AD" clId="Web-{D19F2DFA-2F88-4AD9-83F4-332B2193C1F8}" dt="2024-02-07T16:52:36.595" v="7" actId="20577"/>
          <ac:spMkLst>
            <pc:docMk/>
            <pc:sldMk cId="1510772893" sldId="288"/>
            <ac:spMk id="3" creationId="{CCD73CD4-532F-97A3-A097-6E736A9A51E7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2FED0D-C945-47CB-8C07-359B0C029D2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38ED851-1C89-4971-8DF9-9C2265BF674C}">
      <dgm:prSet/>
      <dgm:spPr/>
      <dgm:t>
        <a:bodyPr/>
        <a:lstStyle/>
        <a:p>
          <a:r>
            <a:rPr lang="en-US" b="1" u="sng"/>
            <a:t>Required Courses</a:t>
          </a:r>
          <a:endParaRPr lang="en-US"/>
        </a:p>
      </dgm:t>
    </dgm:pt>
    <dgm:pt modelId="{8CF44B6A-EC08-4126-8F3D-FD0B21E68901}" type="parTrans" cxnId="{680FE83C-BE26-4F79-A23E-0C2470A9A9D8}">
      <dgm:prSet/>
      <dgm:spPr/>
      <dgm:t>
        <a:bodyPr/>
        <a:lstStyle/>
        <a:p>
          <a:endParaRPr lang="en-US"/>
        </a:p>
      </dgm:t>
    </dgm:pt>
    <dgm:pt modelId="{067730AB-760B-4B71-96CF-23A7F7A5A843}" type="sibTrans" cxnId="{680FE83C-BE26-4F79-A23E-0C2470A9A9D8}">
      <dgm:prSet/>
      <dgm:spPr/>
      <dgm:t>
        <a:bodyPr/>
        <a:lstStyle/>
        <a:p>
          <a:endParaRPr lang="en-US"/>
        </a:p>
      </dgm:t>
    </dgm:pt>
    <dgm:pt modelId="{E2B245A2-67B5-4CBE-871D-CE22EF0D3C1D}">
      <dgm:prSet/>
      <dgm:spPr/>
      <dgm:t>
        <a:bodyPr/>
        <a:lstStyle/>
        <a:p>
          <a:r>
            <a:rPr lang="en-US" b="1"/>
            <a:t>English</a:t>
          </a:r>
          <a:endParaRPr lang="en-US"/>
        </a:p>
      </dgm:t>
    </dgm:pt>
    <dgm:pt modelId="{D379E3C9-62D5-455A-BB2C-6A8B2ED5B253}" type="parTrans" cxnId="{BFD18D49-BBD5-46D9-B89B-ED1374F881FE}">
      <dgm:prSet/>
      <dgm:spPr/>
      <dgm:t>
        <a:bodyPr/>
        <a:lstStyle/>
        <a:p>
          <a:endParaRPr lang="en-US"/>
        </a:p>
      </dgm:t>
    </dgm:pt>
    <dgm:pt modelId="{FC64CDD3-AE29-4E5C-9711-E7305FA792DB}" type="sibTrans" cxnId="{BFD18D49-BBD5-46D9-B89B-ED1374F881FE}">
      <dgm:prSet/>
      <dgm:spPr/>
      <dgm:t>
        <a:bodyPr/>
        <a:lstStyle/>
        <a:p>
          <a:endParaRPr lang="en-US"/>
        </a:p>
      </dgm:t>
    </dgm:pt>
    <dgm:pt modelId="{A69B5313-4BC6-441E-918C-8E1C6D7A4396}">
      <dgm:prSet/>
      <dgm:spPr/>
      <dgm:t>
        <a:bodyPr/>
        <a:lstStyle/>
        <a:p>
          <a:r>
            <a:rPr lang="en-US" b="1"/>
            <a:t>Social Studies</a:t>
          </a:r>
          <a:endParaRPr lang="en-US"/>
        </a:p>
      </dgm:t>
    </dgm:pt>
    <dgm:pt modelId="{2867A5BF-0829-46A2-9FD1-B6A42E319A54}" type="parTrans" cxnId="{A538BD0F-CBD2-4404-B869-B3A401C2DA77}">
      <dgm:prSet/>
      <dgm:spPr/>
      <dgm:t>
        <a:bodyPr/>
        <a:lstStyle/>
        <a:p>
          <a:endParaRPr lang="en-US"/>
        </a:p>
      </dgm:t>
    </dgm:pt>
    <dgm:pt modelId="{A7BF6AA2-6C60-40A0-84CC-179A441E190F}" type="sibTrans" cxnId="{A538BD0F-CBD2-4404-B869-B3A401C2DA77}">
      <dgm:prSet/>
      <dgm:spPr/>
      <dgm:t>
        <a:bodyPr/>
        <a:lstStyle/>
        <a:p>
          <a:endParaRPr lang="en-US"/>
        </a:p>
      </dgm:t>
    </dgm:pt>
    <dgm:pt modelId="{5913B489-4DF3-46B3-AC33-455E406BC781}">
      <dgm:prSet/>
      <dgm:spPr/>
      <dgm:t>
        <a:bodyPr/>
        <a:lstStyle/>
        <a:p>
          <a:r>
            <a:rPr lang="en-US" b="1"/>
            <a:t>Science </a:t>
          </a:r>
          <a:endParaRPr lang="en-US"/>
        </a:p>
      </dgm:t>
    </dgm:pt>
    <dgm:pt modelId="{98BFE325-E1F3-4995-A969-20C7C5624BAD}" type="parTrans" cxnId="{039C313C-C3AD-4CE1-BF61-C59AA810EAAA}">
      <dgm:prSet/>
      <dgm:spPr/>
      <dgm:t>
        <a:bodyPr/>
        <a:lstStyle/>
        <a:p>
          <a:endParaRPr lang="en-US"/>
        </a:p>
      </dgm:t>
    </dgm:pt>
    <dgm:pt modelId="{CD8BD3F0-6077-43A1-AF90-A45A70759099}" type="sibTrans" cxnId="{039C313C-C3AD-4CE1-BF61-C59AA810EAAA}">
      <dgm:prSet/>
      <dgm:spPr/>
      <dgm:t>
        <a:bodyPr/>
        <a:lstStyle/>
        <a:p>
          <a:endParaRPr lang="en-US"/>
        </a:p>
      </dgm:t>
    </dgm:pt>
    <dgm:pt modelId="{AD75CA69-A510-4AEB-889B-30394458F7F1}">
      <dgm:prSet/>
      <dgm:spPr/>
      <dgm:t>
        <a:bodyPr/>
        <a:lstStyle/>
        <a:p>
          <a:r>
            <a:rPr lang="en-US" b="1"/>
            <a:t>Math 10:  choose 1 of:</a:t>
          </a:r>
          <a:endParaRPr lang="en-US"/>
        </a:p>
      </dgm:t>
    </dgm:pt>
    <dgm:pt modelId="{06265167-954D-43C1-BBEA-3D8519D7EF0E}" type="parTrans" cxnId="{1A3FF1EF-2DFC-4C9D-8881-CB7C3EBE0B7E}">
      <dgm:prSet/>
      <dgm:spPr/>
      <dgm:t>
        <a:bodyPr/>
        <a:lstStyle/>
        <a:p>
          <a:endParaRPr lang="en-US"/>
        </a:p>
      </dgm:t>
    </dgm:pt>
    <dgm:pt modelId="{9B2472D3-EBD5-4CF8-B903-38BAA3FA64AD}" type="sibTrans" cxnId="{1A3FF1EF-2DFC-4C9D-8881-CB7C3EBE0B7E}">
      <dgm:prSet/>
      <dgm:spPr/>
      <dgm:t>
        <a:bodyPr/>
        <a:lstStyle/>
        <a:p>
          <a:endParaRPr lang="en-US"/>
        </a:p>
      </dgm:t>
    </dgm:pt>
    <dgm:pt modelId="{C633AC82-FD0E-41FF-A759-DF8F5C08710B}">
      <dgm:prSet/>
      <dgm:spPr/>
      <dgm:t>
        <a:bodyPr/>
        <a:lstStyle/>
        <a:p>
          <a:r>
            <a:rPr lang="en-US" b="1"/>
            <a:t>-Foundations of Math 10 (60% or higher in grade 9 math)</a:t>
          </a:r>
          <a:endParaRPr lang="en-US"/>
        </a:p>
      </dgm:t>
    </dgm:pt>
    <dgm:pt modelId="{4E384F24-9411-4BCD-9FE7-714660B0FB81}" type="parTrans" cxnId="{4A6A4B31-A8CD-496F-87B2-6F65BC8DCE3E}">
      <dgm:prSet/>
      <dgm:spPr/>
      <dgm:t>
        <a:bodyPr/>
        <a:lstStyle/>
        <a:p>
          <a:endParaRPr lang="en-US"/>
        </a:p>
      </dgm:t>
    </dgm:pt>
    <dgm:pt modelId="{85A076A6-5DF7-4F46-8197-FEC4DBD74FB8}" type="sibTrans" cxnId="{4A6A4B31-A8CD-496F-87B2-6F65BC8DCE3E}">
      <dgm:prSet/>
      <dgm:spPr/>
      <dgm:t>
        <a:bodyPr/>
        <a:lstStyle/>
        <a:p>
          <a:endParaRPr lang="en-US"/>
        </a:p>
      </dgm:t>
    </dgm:pt>
    <dgm:pt modelId="{3524CA07-5172-4B3F-9191-7B7D70F59E5C}">
      <dgm:prSet/>
      <dgm:spPr/>
      <dgm:t>
        <a:bodyPr/>
        <a:lstStyle/>
        <a:p>
          <a:r>
            <a:rPr lang="en-US" b="1"/>
            <a:t>-Work Place Math 10</a:t>
          </a:r>
          <a:endParaRPr lang="en-US"/>
        </a:p>
      </dgm:t>
    </dgm:pt>
    <dgm:pt modelId="{4167C320-D4A8-4D75-94A8-18D81DE51E10}" type="parTrans" cxnId="{20C4818F-2A29-4C31-B9B2-764D81FDE7C1}">
      <dgm:prSet/>
      <dgm:spPr/>
      <dgm:t>
        <a:bodyPr/>
        <a:lstStyle/>
        <a:p>
          <a:endParaRPr lang="en-US"/>
        </a:p>
      </dgm:t>
    </dgm:pt>
    <dgm:pt modelId="{D3ED449D-7C9A-4155-A23C-6D86A7305C46}" type="sibTrans" cxnId="{20C4818F-2A29-4C31-B9B2-764D81FDE7C1}">
      <dgm:prSet/>
      <dgm:spPr/>
      <dgm:t>
        <a:bodyPr/>
        <a:lstStyle/>
        <a:p>
          <a:endParaRPr lang="en-US"/>
        </a:p>
      </dgm:t>
    </dgm:pt>
    <dgm:pt modelId="{4A541A00-D9A6-4C1F-ACBA-C592A3FD9155}">
      <dgm:prSet/>
      <dgm:spPr/>
      <dgm:t>
        <a:bodyPr/>
        <a:lstStyle/>
        <a:p>
          <a:r>
            <a:rPr lang="en-US" b="1"/>
            <a:t>-Mathletes 10 (60% or higher in grade 9 math)</a:t>
          </a:r>
          <a:endParaRPr lang="en-US"/>
        </a:p>
      </dgm:t>
    </dgm:pt>
    <dgm:pt modelId="{9440D51F-F7BA-4269-9935-736070D97FC5}" type="parTrans" cxnId="{2561DB9E-2F4A-4B80-8148-D709CFA1BF67}">
      <dgm:prSet/>
      <dgm:spPr/>
      <dgm:t>
        <a:bodyPr/>
        <a:lstStyle/>
        <a:p>
          <a:endParaRPr lang="en-US"/>
        </a:p>
      </dgm:t>
    </dgm:pt>
    <dgm:pt modelId="{AB6265FE-E754-46EC-A590-8EC865C68D40}" type="sibTrans" cxnId="{2561DB9E-2F4A-4B80-8148-D709CFA1BF67}">
      <dgm:prSet/>
      <dgm:spPr/>
      <dgm:t>
        <a:bodyPr/>
        <a:lstStyle/>
        <a:p>
          <a:endParaRPr lang="en-US"/>
        </a:p>
      </dgm:t>
    </dgm:pt>
    <dgm:pt modelId="{D2875ED0-666C-4406-AE7A-AD71265E7DB2}">
      <dgm:prSet/>
      <dgm:spPr/>
      <dgm:t>
        <a:bodyPr/>
        <a:lstStyle/>
        <a:p>
          <a:r>
            <a:rPr lang="en-US" b="1"/>
            <a:t>Physical &amp; Health Education 10</a:t>
          </a:r>
          <a:endParaRPr lang="en-US"/>
        </a:p>
      </dgm:t>
    </dgm:pt>
    <dgm:pt modelId="{ABA07293-90E5-4FE4-A559-44429B2CB238}" type="parTrans" cxnId="{1DA6F521-E20A-494B-A631-E5E7C143B3CE}">
      <dgm:prSet/>
      <dgm:spPr/>
      <dgm:t>
        <a:bodyPr/>
        <a:lstStyle/>
        <a:p>
          <a:endParaRPr lang="en-US"/>
        </a:p>
      </dgm:t>
    </dgm:pt>
    <dgm:pt modelId="{F10D9260-F5BA-4E2F-9FF7-D365E26916C1}" type="sibTrans" cxnId="{1DA6F521-E20A-494B-A631-E5E7C143B3CE}">
      <dgm:prSet/>
      <dgm:spPr/>
      <dgm:t>
        <a:bodyPr/>
        <a:lstStyle/>
        <a:p>
          <a:endParaRPr lang="en-US"/>
        </a:p>
      </dgm:t>
    </dgm:pt>
    <dgm:pt modelId="{32BD77A9-3880-49CF-AD60-F54D59E4C712}">
      <dgm:prSet/>
      <dgm:spPr/>
      <dgm:t>
        <a:bodyPr/>
        <a:lstStyle/>
        <a:p>
          <a:r>
            <a:rPr lang="en-US" b="1"/>
            <a:t>Career Life Education (CLE) 10</a:t>
          </a:r>
          <a:endParaRPr lang="en-US"/>
        </a:p>
      </dgm:t>
    </dgm:pt>
    <dgm:pt modelId="{86D7DD17-BFC6-45E7-89E0-C109220B4448}" type="parTrans" cxnId="{16E339F8-5E53-43CE-B742-724A65A6637F}">
      <dgm:prSet/>
      <dgm:spPr/>
      <dgm:t>
        <a:bodyPr/>
        <a:lstStyle/>
        <a:p>
          <a:endParaRPr lang="en-US"/>
        </a:p>
      </dgm:t>
    </dgm:pt>
    <dgm:pt modelId="{A0443585-9028-47DF-96B7-F55CEAF2C8E5}" type="sibTrans" cxnId="{16E339F8-5E53-43CE-B742-724A65A6637F}">
      <dgm:prSet/>
      <dgm:spPr/>
      <dgm:t>
        <a:bodyPr/>
        <a:lstStyle/>
        <a:p>
          <a:endParaRPr lang="en-US"/>
        </a:p>
      </dgm:t>
    </dgm:pt>
    <dgm:pt modelId="{D51CB378-0E30-42B3-BDEA-A38900F1EC14}">
      <dgm:prSet/>
      <dgm:spPr/>
      <dgm:t>
        <a:bodyPr/>
        <a:lstStyle/>
        <a:p>
          <a:r>
            <a:rPr lang="en-US" b="1" u="sng"/>
            <a:t>Electives</a:t>
          </a:r>
          <a:endParaRPr lang="en-US"/>
        </a:p>
      </dgm:t>
    </dgm:pt>
    <dgm:pt modelId="{1E32B714-5CF1-416E-83CA-88C4DF59D22F}" type="parTrans" cxnId="{5E8246F7-1036-4625-9B42-14112C3F054A}">
      <dgm:prSet/>
      <dgm:spPr/>
      <dgm:t>
        <a:bodyPr/>
        <a:lstStyle/>
        <a:p>
          <a:endParaRPr lang="en-US"/>
        </a:p>
      </dgm:t>
    </dgm:pt>
    <dgm:pt modelId="{7008577E-47BB-47BC-98F9-EB26E625D676}" type="sibTrans" cxnId="{5E8246F7-1036-4625-9B42-14112C3F054A}">
      <dgm:prSet/>
      <dgm:spPr/>
      <dgm:t>
        <a:bodyPr/>
        <a:lstStyle/>
        <a:p>
          <a:endParaRPr lang="en-US"/>
        </a:p>
      </dgm:t>
    </dgm:pt>
    <dgm:pt modelId="{30C33774-8766-4373-9C0A-6E16A645D699}">
      <dgm:prSet/>
      <dgm:spPr/>
      <dgm:t>
        <a:bodyPr/>
        <a:lstStyle/>
        <a:p>
          <a:r>
            <a:rPr lang="en-US" b="1"/>
            <a:t>Choose 2 Electives and 3 Alternatives</a:t>
          </a:r>
          <a:endParaRPr lang="en-US"/>
        </a:p>
      </dgm:t>
    </dgm:pt>
    <dgm:pt modelId="{A31510EE-5528-4728-88BC-A566EEDE4A74}" type="parTrans" cxnId="{0B6D1BB8-F3C8-4916-9EAC-DB0C11E3F89E}">
      <dgm:prSet/>
      <dgm:spPr/>
      <dgm:t>
        <a:bodyPr/>
        <a:lstStyle/>
        <a:p>
          <a:endParaRPr lang="en-US"/>
        </a:p>
      </dgm:t>
    </dgm:pt>
    <dgm:pt modelId="{62BD13C0-0D62-41F7-81B4-F3388C35B9A1}" type="sibTrans" cxnId="{0B6D1BB8-F3C8-4916-9EAC-DB0C11E3F89E}">
      <dgm:prSet/>
      <dgm:spPr/>
      <dgm:t>
        <a:bodyPr/>
        <a:lstStyle/>
        <a:p>
          <a:endParaRPr lang="en-US"/>
        </a:p>
      </dgm:t>
    </dgm:pt>
    <dgm:pt modelId="{146BFF22-0060-4A72-8AF5-1230B3549045}" type="pres">
      <dgm:prSet presAssocID="{E72FED0D-C945-47CB-8C07-359B0C029D23}" presName="linear" presStyleCnt="0">
        <dgm:presLayoutVars>
          <dgm:animLvl val="lvl"/>
          <dgm:resizeHandles val="exact"/>
        </dgm:presLayoutVars>
      </dgm:prSet>
      <dgm:spPr/>
    </dgm:pt>
    <dgm:pt modelId="{6685F9B6-A1F8-4505-B494-2E0E884C8AAF}" type="pres">
      <dgm:prSet presAssocID="{E38ED851-1C89-4971-8DF9-9C2265BF674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2305C07-5EF8-48C3-9309-25567979223A}" type="pres">
      <dgm:prSet presAssocID="{E38ED851-1C89-4971-8DF9-9C2265BF674C}" presName="childText" presStyleLbl="revTx" presStyleIdx="0" presStyleCnt="2">
        <dgm:presLayoutVars>
          <dgm:bulletEnabled val="1"/>
        </dgm:presLayoutVars>
      </dgm:prSet>
      <dgm:spPr/>
    </dgm:pt>
    <dgm:pt modelId="{6C4E07FC-057E-4886-AF2B-36B40AC00E42}" type="pres">
      <dgm:prSet presAssocID="{D51CB378-0E30-42B3-BDEA-A38900F1EC1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884A603-386D-41D2-B784-7081B3048EF6}" type="pres">
      <dgm:prSet presAssocID="{D51CB378-0E30-42B3-BDEA-A38900F1EC14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A538BD0F-CBD2-4404-B869-B3A401C2DA77}" srcId="{E38ED851-1C89-4971-8DF9-9C2265BF674C}" destId="{A69B5313-4BC6-441E-918C-8E1C6D7A4396}" srcOrd="1" destOrd="0" parTransId="{2867A5BF-0829-46A2-9FD1-B6A42E319A54}" sibTransId="{A7BF6AA2-6C60-40A0-84CC-179A441E190F}"/>
    <dgm:cxn modelId="{1DA6F521-E20A-494B-A631-E5E7C143B3CE}" srcId="{E38ED851-1C89-4971-8DF9-9C2265BF674C}" destId="{D2875ED0-666C-4406-AE7A-AD71265E7DB2}" srcOrd="5" destOrd="0" parTransId="{ABA07293-90E5-4FE4-A559-44429B2CB238}" sibTransId="{F10D9260-F5BA-4E2F-9FF7-D365E26916C1}"/>
    <dgm:cxn modelId="{634B3530-BFD8-4CC3-B77E-EBBFD6551C34}" type="presOf" srcId="{E72FED0D-C945-47CB-8C07-359B0C029D23}" destId="{146BFF22-0060-4A72-8AF5-1230B3549045}" srcOrd="0" destOrd="0" presId="urn:microsoft.com/office/officeart/2005/8/layout/vList2"/>
    <dgm:cxn modelId="{4A6A4B31-A8CD-496F-87B2-6F65BC8DCE3E}" srcId="{E38ED851-1C89-4971-8DF9-9C2265BF674C}" destId="{C633AC82-FD0E-41FF-A759-DF8F5C08710B}" srcOrd="4" destOrd="0" parTransId="{4E384F24-9411-4BCD-9FE7-714660B0FB81}" sibTransId="{85A076A6-5DF7-4F46-8197-FEC4DBD74FB8}"/>
    <dgm:cxn modelId="{5918903A-6ECE-40A1-ADC8-BA3C5F4A4F05}" type="presOf" srcId="{3524CA07-5172-4B3F-9191-7B7D70F59E5C}" destId="{52305C07-5EF8-48C3-9309-25567979223A}" srcOrd="0" destOrd="5" presId="urn:microsoft.com/office/officeart/2005/8/layout/vList2"/>
    <dgm:cxn modelId="{039C313C-C3AD-4CE1-BF61-C59AA810EAAA}" srcId="{E38ED851-1C89-4971-8DF9-9C2265BF674C}" destId="{5913B489-4DF3-46B3-AC33-455E406BC781}" srcOrd="2" destOrd="0" parTransId="{98BFE325-E1F3-4995-A969-20C7C5624BAD}" sibTransId="{CD8BD3F0-6077-43A1-AF90-A45A70759099}"/>
    <dgm:cxn modelId="{680FE83C-BE26-4F79-A23E-0C2470A9A9D8}" srcId="{E72FED0D-C945-47CB-8C07-359B0C029D23}" destId="{E38ED851-1C89-4971-8DF9-9C2265BF674C}" srcOrd="0" destOrd="0" parTransId="{8CF44B6A-EC08-4126-8F3D-FD0B21E68901}" sibTransId="{067730AB-760B-4B71-96CF-23A7F7A5A843}"/>
    <dgm:cxn modelId="{B637AD3D-7690-426F-9FC5-A46C53297657}" type="presOf" srcId="{30C33774-8766-4373-9C0A-6E16A645D699}" destId="{8884A603-386D-41D2-B784-7081B3048EF6}" srcOrd="0" destOrd="0" presId="urn:microsoft.com/office/officeart/2005/8/layout/vList2"/>
    <dgm:cxn modelId="{B1DCB15F-BA43-4C49-B80D-D0D888F97D7D}" type="presOf" srcId="{4A541A00-D9A6-4C1F-ACBA-C592A3FD9155}" destId="{52305C07-5EF8-48C3-9309-25567979223A}" srcOrd="0" destOrd="6" presId="urn:microsoft.com/office/officeart/2005/8/layout/vList2"/>
    <dgm:cxn modelId="{BFD18D49-BBD5-46D9-B89B-ED1374F881FE}" srcId="{E38ED851-1C89-4971-8DF9-9C2265BF674C}" destId="{E2B245A2-67B5-4CBE-871D-CE22EF0D3C1D}" srcOrd="0" destOrd="0" parTransId="{D379E3C9-62D5-455A-BB2C-6A8B2ED5B253}" sibTransId="{FC64CDD3-AE29-4E5C-9711-E7305FA792DB}"/>
    <dgm:cxn modelId="{8700254D-681B-4DBF-9CE2-8024B7479A28}" type="presOf" srcId="{D51CB378-0E30-42B3-BDEA-A38900F1EC14}" destId="{6C4E07FC-057E-4886-AF2B-36B40AC00E42}" srcOrd="0" destOrd="0" presId="urn:microsoft.com/office/officeart/2005/8/layout/vList2"/>
    <dgm:cxn modelId="{4E772D6E-538E-4B94-B4CA-5719A5EE48B5}" type="presOf" srcId="{32BD77A9-3880-49CF-AD60-F54D59E4C712}" destId="{52305C07-5EF8-48C3-9309-25567979223A}" srcOrd="0" destOrd="8" presId="urn:microsoft.com/office/officeart/2005/8/layout/vList2"/>
    <dgm:cxn modelId="{6D1AC577-1FAE-424F-98AC-9A6707B93014}" type="presOf" srcId="{D2875ED0-666C-4406-AE7A-AD71265E7DB2}" destId="{52305C07-5EF8-48C3-9309-25567979223A}" srcOrd="0" destOrd="7" presId="urn:microsoft.com/office/officeart/2005/8/layout/vList2"/>
    <dgm:cxn modelId="{20C4818F-2A29-4C31-B9B2-764D81FDE7C1}" srcId="{C633AC82-FD0E-41FF-A759-DF8F5C08710B}" destId="{3524CA07-5172-4B3F-9191-7B7D70F59E5C}" srcOrd="0" destOrd="0" parTransId="{4167C320-D4A8-4D75-94A8-18D81DE51E10}" sibTransId="{D3ED449D-7C9A-4155-A23C-6D86A7305C46}"/>
    <dgm:cxn modelId="{2561DB9E-2F4A-4B80-8148-D709CFA1BF67}" srcId="{C633AC82-FD0E-41FF-A759-DF8F5C08710B}" destId="{4A541A00-D9A6-4C1F-ACBA-C592A3FD9155}" srcOrd="1" destOrd="0" parTransId="{9440D51F-F7BA-4269-9935-736070D97FC5}" sibTransId="{AB6265FE-E754-46EC-A590-8EC865C68D40}"/>
    <dgm:cxn modelId="{2FDA899F-DAC6-4EB7-BEED-94996DB2A62B}" type="presOf" srcId="{E38ED851-1C89-4971-8DF9-9C2265BF674C}" destId="{6685F9B6-A1F8-4505-B494-2E0E884C8AAF}" srcOrd="0" destOrd="0" presId="urn:microsoft.com/office/officeart/2005/8/layout/vList2"/>
    <dgm:cxn modelId="{523B51A3-FD04-470B-A7E8-C3338419DADF}" type="presOf" srcId="{A69B5313-4BC6-441E-918C-8E1C6D7A4396}" destId="{52305C07-5EF8-48C3-9309-25567979223A}" srcOrd="0" destOrd="1" presId="urn:microsoft.com/office/officeart/2005/8/layout/vList2"/>
    <dgm:cxn modelId="{0B6D1BB8-F3C8-4916-9EAC-DB0C11E3F89E}" srcId="{D51CB378-0E30-42B3-BDEA-A38900F1EC14}" destId="{30C33774-8766-4373-9C0A-6E16A645D699}" srcOrd="0" destOrd="0" parTransId="{A31510EE-5528-4728-88BC-A566EEDE4A74}" sibTransId="{62BD13C0-0D62-41F7-81B4-F3388C35B9A1}"/>
    <dgm:cxn modelId="{1B9B16BC-C33F-44A5-A0EF-06E1C161D971}" type="presOf" srcId="{E2B245A2-67B5-4CBE-871D-CE22EF0D3C1D}" destId="{52305C07-5EF8-48C3-9309-25567979223A}" srcOrd="0" destOrd="0" presId="urn:microsoft.com/office/officeart/2005/8/layout/vList2"/>
    <dgm:cxn modelId="{637FD8D9-B9ED-4A97-B88B-6C44E40DCA83}" type="presOf" srcId="{5913B489-4DF3-46B3-AC33-455E406BC781}" destId="{52305C07-5EF8-48C3-9309-25567979223A}" srcOrd="0" destOrd="2" presId="urn:microsoft.com/office/officeart/2005/8/layout/vList2"/>
    <dgm:cxn modelId="{98825AEC-DEAE-44AB-B8DE-1ED2E55BE39B}" type="presOf" srcId="{AD75CA69-A510-4AEB-889B-30394458F7F1}" destId="{52305C07-5EF8-48C3-9309-25567979223A}" srcOrd="0" destOrd="3" presId="urn:microsoft.com/office/officeart/2005/8/layout/vList2"/>
    <dgm:cxn modelId="{1A3FF1EF-2DFC-4C9D-8881-CB7C3EBE0B7E}" srcId="{E38ED851-1C89-4971-8DF9-9C2265BF674C}" destId="{AD75CA69-A510-4AEB-889B-30394458F7F1}" srcOrd="3" destOrd="0" parTransId="{06265167-954D-43C1-BBEA-3D8519D7EF0E}" sibTransId="{9B2472D3-EBD5-4CF8-B903-38BAA3FA64AD}"/>
    <dgm:cxn modelId="{5E8246F7-1036-4625-9B42-14112C3F054A}" srcId="{E72FED0D-C945-47CB-8C07-359B0C029D23}" destId="{D51CB378-0E30-42B3-BDEA-A38900F1EC14}" srcOrd="1" destOrd="0" parTransId="{1E32B714-5CF1-416E-83CA-88C4DF59D22F}" sibTransId="{7008577E-47BB-47BC-98F9-EB26E625D676}"/>
    <dgm:cxn modelId="{16E339F8-5E53-43CE-B742-724A65A6637F}" srcId="{E38ED851-1C89-4971-8DF9-9C2265BF674C}" destId="{32BD77A9-3880-49CF-AD60-F54D59E4C712}" srcOrd="6" destOrd="0" parTransId="{86D7DD17-BFC6-45E7-89E0-C109220B4448}" sibTransId="{A0443585-9028-47DF-96B7-F55CEAF2C8E5}"/>
    <dgm:cxn modelId="{176059F9-96DD-429C-B6D7-B7591930B4D8}" type="presOf" srcId="{C633AC82-FD0E-41FF-A759-DF8F5C08710B}" destId="{52305C07-5EF8-48C3-9309-25567979223A}" srcOrd="0" destOrd="4" presId="urn:microsoft.com/office/officeart/2005/8/layout/vList2"/>
    <dgm:cxn modelId="{37AA2EB8-F566-448A-BBC0-D13A7CF4C37D}" type="presParOf" srcId="{146BFF22-0060-4A72-8AF5-1230B3549045}" destId="{6685F9B6-A1F8-4505-B494-2E0E884C8AAF}" srcOrd="0" destOrd="0" presId="urn:microsoft.com/office/officeart/2005/8/layout/vList2"/>
    <dgm:cxn modelId="{39207D70-5BD5-47EA-B2AB-B9D159715BCC}" type="presParOf" srcId="{146BFF22-0060-4A72-8AF5-1230B3549045}" destId="{52305C07-5EF8-48C3-9309-25567979223A}" srcOrd="1" destOrd="0" presId="urn:microsoft.com/office/officeart/2005/8/layout/vList2"/>
    <dgm:cxn modelId="{59726627-2218-4D9B-961D-69E48E1E2274}" type="presParOf" srcId="{146BFF22-0060-4A72-8AF5-1230B3549045}" destId="{6C4E07FC-057E-4886-AF2B-36B40AC00E42}" srcOrd="2" destOrd="0" presId="urn:microsoft.com/office/officeart/2005/8/layout/vList2"/>
    <dgm:cxn modelId="{54B80D22-DDAA-47FD-8A26-998F70E7DD76}" type="presParOf" srcId="{146BFF22-0060-4A72-8AF5-1230B3549045}" destId="{8884A603-386D-41D2-B784-7081B3048EF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7809B3-3E38-45A9-A045-E43C6CC0B27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12091A2-67DE-49E0-AC41-1EDADCD7DEBC}">
      <dgm:prSet/>
      <dgm:spPr/>
      <dgm:t>
        <a:bodyPr/>
        <a:lstStyle/>
        <a:p>
          <a:r>
            <a:rPr lang="en-US" b="1" u="sng"/>
            <a:t>Required Courses</a:t>
          </a:r>
          <a:endParaRPr lang="en-US"/>
        </a:p>
      </dgm:t>
    </dgm:pt>
    <dgm:pt modelId="{733FFA13-4C6C-41C6-BB46-E3C4863EE8E6}" type="parTrans" cxnId="{F7266AA6-24E4-484C-B1FD-D66422B02AE7}">
      <dgm:prSet/>
      <dgm:spPr/>
      <dgm:t>
        <a:bodyPr/>
        <a:lstStyle/>
        <a:p>
          <a:endParaRPr lang="en-US"/>
        </a:p>
      </dgm:t>
    </dgm:pt>
    <dgm:pt modelId="{4C488496-6586-4A3E-B77E-414D40F40894}" type="sibTrans" cxnId="{F7266AA6-24E4-484C-B1FD-D66422B02AE7}">
      <dgm:prSet/>
      <dgm:spPr/>
      <dgm:t>
        <a:bodyPr/>
        <a:lstStyle/>
        <a:p>
          <a:endParaRPr lang="en-US"/>
        </a:p>
      </dgm:t>
    </dgm:pt>
    <dgm:pt modelId="{45F0C42F-3D48-474E-B621-02959A9C51C6}">
      <dgm:prSet/>
      <dgm:spPr/>
      <dgm:t>
        <a:bodyPr/>
        <a:lstStyle/>
        <a:p>
          <a:r>
            <a:rPr lang="en-US" b="1"/>
            <a:t>English First Peoples 11</a:t>
          </a:r>
          <a:endParaRPr lang="en-US"/>
        </a:p>
      </dgm:t>
    </dgm:pt>
    <dgm:pt modelId="{820FDFDF-8B16-4A79-8869-C863325C593E}" type="parTrans" cxnId="{E7B25C8A-5F18-41B7-803E-1EEC7BC21F9F}">
      <dgm:prSet/>
      <dgm:spPr/>
      <dgm:t>
        <a:bodyPr/>
        <a:lstStyle/>
        <a:p>
          <a:endParaRPr lang="en-US"/>
        </a:p>
      </dgm:t>
    </dgm:pt>
    <dgm:pt modelId="{C14626DF-6CD1-43A7-BBFC-00E207EF06B9}" type="sibTrans" cxnId="{E7B25C8A-5F18-41B7-803E-1EEC7BC21F9F}">
      <dgm:prSet/>
      <dgm:spPr/>
      <dgm:t>
        <a:bodyPr/>
        <a:lstStyle/>
        <a:p>
          <a:endParaRPr lang="en-US"/>
        </a:p>
      </dgm:t>
    </dgm:pt>
    <dgm:pt modelId="{2178A3DD-EA62-4622-AC3D-FDEACCCC8759}">
      <dgm:prSet/>
      <dgm:spPr/>
      <dgm:t>
        <a:bodyPr/>
        <a:lstStyle/>
        <a:p>
          <a:r>
            <a:rPr lang="en-US" b="1"/>
            <a:t>1 Social Studies 12</a:t>
          </a:r>
          <a:endParaRPr lang="en-US"/>
        </a:p>
      </dgm:t>
    </dgm:pt>
    <dgm:pt modelId="{65E3E32C-00F6-406E-8102-0CECD71B8B66}" type="parTrans" cxnId="{12ACBE1C-0B1C-41DC-9783-6EC7A5759F12}">
      <dgm:prSet/>
      <dgm:spPr/>
      <dgm:t>
        <a:bodyPr/>
        <a:lstStyle/>
        <a:p>
          <a:endParaRPr lang="en-US"/>
        </a:p>
      </dgm:t>
    </dgm:pt>
    <dgm:pt modelId="{474FE285-B521-4DB0-8588-1CEF3BBD8A2A}" type="sibTrans" cxnId="{12ACBE1C-0B1C-41DC-9783-6EC7A5759F12}">
      <dgm:prSet/>
      <dgm:spPr/>
      <dgm:t>
        <a:bodyPr/>
        <a:lstStyle/>
        <a:p>
          <a:endParaRPr lang="en-US"/>
        </a:p>
      </dgm:t>
    </dgm:pt>
    <dgm:pt modelId="{D5EC91BE-0028-40E0-B08A-B0EF778723BA}">
      <dgm:prSet/>
      <dgm:spPr/>
      <dgm:t>
        <a:bodyPr/>
        <a:lstStyle/>
        <a:p>
          <a:r>
            <a:rPr lang="en-US" b="1"/>
            <a:t>1 Science 11 </a:t>
          </a:r>
          <a:endParaRPr lang="en-US"/>
        </a:p>
      </dgm:t>
    </dgm:pt>
    <dgm:pt modelId="{E6C47B9D-C620-4A8F-A879-04A116CDF2EF}" type="parTrans" cxnId="{C0DFE3E9-3F6A-4F1B-90E0-3DE2DB4F2CBB}">
      <dgm:prSet/>
      <dgm:spPr/>
      <dgm:t>
        <a:bodyPr/>
        <a:lstStyle/>
        <a:p>
          <a:endParaRPr lang="en-US"/>
        </a:p>
      </dgm:t>
    </dgm:pt>
    <dgm:pt modelId="{49A2DF7B-C9BC-44BA-918A-A1E59EB90EE5}" type="sibTrans" cxnId="{C0DFE3E9-3F6A-4F1B-90E0-3DE2DB4F2CBB}">
      <dgm:prSet/>
      <dgm:spPr/>
      <dgm:t>
        <a:bodyPr/>
        <a:lstStyle/>
        <a:p>
          <a:endParaRPr lang="en-US"/>
        </a:p>
      </dgm:t>
    </dgm:pt>
    <dgm:pt modelId="{2CD1759C-70C8-49B9-A10E-F63D6C485CCE}">
      <dgm:prSet/>
      <dgm:spPr/>
      <dgm:t>
        <a:bodyPr/>
        <a:lstStyle/>
        <a:p>
          <a:r>
            <a:rPr lang="en-US" b="1"/>
            <a:t>Math 11:  choose 1 of:</a:t>
          </a:r>
          <a:endParaRPr lang="en-US"/>
        </a:p>
      </dgm:t>
    </dgm:pt>
    <dgm:pt modelId="{88E1C325-1D05-478D-A7AD-985F5F513479}" type="parTrans" cxnId="{97F63C0E-7C95-4E2E-A007-38C18BEB55BE}">
      <dgm:prSet/>
      <dgm:spPr/>
      <dgm:t>
        <a:bodyPr/>
        <a:lstStyle/>
        <a:p>
          <a:endParaRPr lang="en-US"/>
        </a:p>
      </dgm:t>
    </dgm:pt>
    <dgm:pt modelId="{B45C9231-C997-40EC-A2C2-017A678229BC}" type="sibTrans" cxnId="{97F63C0E-7C95-4E2E-A007-38C18BEB55BE}">
      <dgm:prSet/>
      <dgm:spPr/>
      <dgm:t>
        <a:bodyPr/>
        <a:lstStyle/>
        <a:p>
          <a:endParaRPr lang="en-US"/>
        </a:p>
      </dgm:t>
    </dgm:pt>
    <dgm:pt modelId="{B1E14E26-E19B-4FBE-A9DA-82E68DD03A85}">
      <dgm:prSet/>
      <dgm:spPr/>
      <dgm:t>
        <a:bodyPr/>
        <a:lstStyle/>
        <a:p>
          <a:r>
            <a:rPr lang="en-US" b="1"/>
            <a:t>-Foundations of Math 11 	</a:t>
          </a:r>
          <a:endParaRPr lang="en-US"/>
        </a:p>
      </dgm:t>
    </dgm:pt>
    <dgm:pt modelId="{F90FBC05-8AB3-4B61-813E-9EFDECAA31B5}" type="parTrans" cxnId="{3E33A67F-76A5-456B-9341-8AD1C0419A35}">
      <dgm:prSet/>
      <dgm:spPr/>
      <dgm:t>
        <a:bodyPr/>
        <a:lstStyle/>
        <a:p>
          <a:endParaRPr lang="en-US"/>
        </a:p>
      </dgm:t>
    </dgm:pt>
    <dgm:pt modelId="{6CB24359-1212-4522-B243-59A209F04B0B}" type="sibTrans" cxnId="{3E33A67F-76A5-456B-9341-8AD1C0419A35}">
      <dgm:prSet/>
      <dgm:spPr/>
      <dgm:t>
        <a:bodyPr/>
        <a:lstStyle/>
        <a:p>
          <a:endParaRPr lang="en-US"/>
        </a:p>
      </dgm:t>
    </dgm:pt>
    <dgm:pt modelId="{069DFA34-D867-4F8F-B0C0-9B917E362172}">
      <dgm:prSet/>
      <dgm:spPr/>
      <dgm:t>
        <a:bodyPr/>
        <a:lstStyle/>
        <a:p>
          <a:r>
            <a:rPr lang="en-US" b="1"/>
            <a:t>-Work Place Math 11</a:t>
          </a:r>
          <a:endParaRPr lang="en-US"/>
        </a:p>
      </dgm:t>
    </dgm:pt>
    <dgm:pt modelId="{9558125E-8551-486B-BD2A-1915D107F20F}" type="parTrans" cxnId="{CB3D4688-8681-431C-9D38-4927FB35D99B}">
      <dgm:prSet/>
      <dgm:spPr/>
      <dgm:t>
        <a:bodyPr/>
        <a:lstStyle/>
        <a:p>
          <a:endParaRPr lang="en-US"/>
        </a:p>
      </dgm:t>
    </dgm:pt>
    <dgm:pt modelId="{2EF636FF-D872-4890-B5F1-04383098F275}" type="sibTrans" cxnId="{CB3D4688-8681-431C-9D38-4927FB35D99B}">
      <dgm:prSet/>
      <dgm:spPr/>
      <dgm:t>
        <a:bodyPr/>
        <a:lstStyle/>
        <a:p>
          <a:endParaRPr lang="en-US"/>
        </a:p>
      </dgm:t>
    </dgm:pt>
    <dgm:pt modelId="{492A26CD-FA28-4317-BC74-CCB4E9273DE1}">
      <dgm:prSet/>
      <dgm:spPr/>
      <dgm:t>
        <a:bodyPr/>
        <a:lstStyle/>
        <a:p>
          <a:r>
            <a:rPr lang="en-US" b="1"/>
            <a:t>-Pre-Calculus 11</a:t>
          </a:r>
          <a:endParaRPr lang="en-US"/>
        </a:p>
      </dgm:t>
    </dgm:pt>
    <dgm:pt modelId="{D66C7994-A368-4BE7-981B-C2334601D0B4}" type="parTrans" cxnId="{B252126F-5F25-420F-AFE4-914591837313}">
      <dgm:prSet/>
      <dgm:spPr/>
      <dgm:t>
        <a:bodyPr/>
        <a:lstStyle/>
        <a:p>
          <a:endParaRPr lang="en-US"/>
        </a:p>
      </dgm:t>
    </dgm:pt>
    <dgm:pt modelId="{5E6C0DB7-8263-4B69-943A-55A0B7EA9FB9}" type="sibTrans" cxnId="{B252126F-5F25-420F-AFE4-914591837313}">
      <dgm:prSet/>
      <dgm:spPr/>
      <dgm:t>
        <a:bodyPr/>
        <a:lstStyle/>
        <a:p>
          <a:endParaRPr lang="en-US"/>
        </a:p>
      </dgm:t>
    </dgm:pt>
    <dgm:pt modelId="{2E954BF7-B56F-415E-919E-CD0423C24596}">
      <dgm:prSet/>
      <dgm:spPr/>
      <dgm:t>
        <a:bodyPr/>
        <a:lstStyle/>
        <a:p>
          <a:r>
            <a:rPr lang="en-US" b="1"/>
            <a:t>-History of Math 11</a:t>
          </a:r>
          <a:endParaRPr lang="en-US"/>
        </a:p>
      </dgm:t>
    </dgm:pt>
    <dgm:pt modelId="{C9D2E61F-ED4A-44DF-BF27-5EF3CE213AC6}" type="parTrans" cxnId="{76FF113C-40FA-4703-9BCC-E9C291AD5AC2}">
      <dgm:prSet/>
      <dgm:spPr/>
      <dgm:t>
        <a:bodyPr/>
        <a:lstStyle/>
        <a:p>
          <a:endParaRPr lang="en-US"/>
        </a:p>
      </dgm:t>
    </dgm:pt>
    <dgm:pt modelId="{32825D7C-0EF1-4499-8882-4A423CCEB100}" type="sibTrans" cxnId="{76FF113C-40FA-4703-9BCC-E9C291AD5AC2}">
      <dgm:prSet/>
      <dgm:spPr/>
      <dgm:t>
        <a:bodyPr/>
        <a:lstStyle/>
        <a:p>
          <a:endParaRPr lang="en-US"/>
        </a:p>
      </dgm:t>
    </dgm:pt>
    <dgm:pt modelId="{B35935A9-CFDD-4149-B335-3D13B004A317}">
      <dgm:prSet/>
      <dgm:spPr/>
      <dgm:t>
        <a:bodyPr/>
        <a:lstStyle/>
        <a:p>
          <a:r>
            <a:rPr lang="en-US" b="1" u="sng"/>
            <a:t>Electives</a:t>
          </a:r>
          <a:endParaRPr lang="en-US"/>
        </a:p>
      </dgm:t>
    </dgm:pt>
    <dgm:pt modelId="{96BBEE25-0897-49C5-A4CC-EDFF444238A6}" type="parTrans" cxnId="{837F3A8A-BCCD-4DF3-BF2D-EBCE39C09828}">
      <dgm:prSet/>
      <dgm:spPr/>
      <dgm:t>
        <a:bodyPr/>
        <a:lstStyle/>
        <a:p>
          <a:endParaRPr lang="en-US"/>
        </a:p>
      </dgm:t>
    </dgm:pt>
    <dgm:pt modelId="{3460A6EE-EAA1-4550-AA7D-45028C589C06}" type="sibTrans" cxnId="{837F3A8A-BCCD-4DF3-BF2D-EBCE39C09828}">
      <dgm:prSet/>
      <dgm:spPr/>
      <dgm:t>
        <a:bodyPr/>
        <a:lstStyle/>
        <a:p>
          <a:endParaRPr lang="en-US"/>
        </a:p>
      </dgm:t>
    </dgm:pt>
    <dgm:pt modelId="{7D665CC8-2BF8-4FD7-83B1-1D798FA6AEE5}">
      <dgm:prSet/>
      <dgm:spPr/>
      <dgm:t>
        <a:bodyPr/>
        <a:lstStyle/>
        <a:p>
          <a:r>
            <a:rPr lang="en-US" b="1"/>
            <a:t>Choose 4 Electives and 3 Alternatives</a:t>
          </a:r>
          <a:endParaRPr lang="en-US"/>
        </a:p>
      </dgm:t>
    </dgm:pt>
    <dgm:pt modelId="{5104E01F-B85A-41C5-95E9-15E16865D337}" type="parTrans" cxnId="{ACA55F19-E9F3-4125-9B80-23054542DEED}">
      <dgm:prSet/>
      <dgm:spPr/>
      <dgm:t>
        <a:bodyPr/>
        <a:lstStyle/>
        <a:p>
          <a:endParaRPr lang="en-US"/>
        </a:p>
      </dgm:t>
    </dgm:pt>
    <dgm:pt modelId="{020EE60C-AC0E-45FC-9743-202F2CF68C9C}" type="sibTrans" cxnId="{ACA55F19-E9F3-4125-9B80-23054542DEED}">
      <dgm:prSet/>
      <dgm:spPr/>
      <dgm:t>
        <a:bodyPr/>
        <a:lstStyle/>
        <a:p>
          <a:endParaRPr lang="en-US"/>
        </a:p>
      </dgm:t>
    </dgm:pt>
    <dgm:pt modelId="{3172B892-35D9-4D06-AC45-F53D440337BD}">
      <dgm:prSet/>
      <dgm:spPr/>
      <dgm:t>
        <a:bodyPr/>
        <a:lstStyle/>
        <a:p>
          <a:r>
            <a:rPr lang="en-US" b="1"/>
            <a:t>Note: Study blocks are only for students in grade 12</a:t>
          </a:r>
          <a:endParaRPr lang="en-US"/>
        </a:p>
      </dgm:t>
    </dgm:pt>
    <dgm:pt modelId="{90ECF9EB-9B3E-4EE0-8D2F-4F0C63A03E26}" type="parTrans" cxnId="{D0859084-8A61-4475-B81E-CABB6A607062}">
      <dgm:prSet/>
      <dgm:spPr/>
      <dgm:t>
        <a:bodyPr/>
        <a:lstStyle/>
        <a:p>
          <a:endParaRPr lang="en-US"/>
        </a:p>
      </dgm:t>
    </dgm:pt>
    <dgm:pt modelId="{7DC036BE-2AED-4841-9E84-579A1A799386}" type="sibTrans" cxnId="{D0859084-8A61-4475-B81E-CABB6A607062}">
      <dgm:prSet/>
      <dgm:spPr/>
      <dgm:t>
        <a:bodyPr/>
        <a:lstStyle/>
        <a:p>
          <a:endParaRPr lang="en-US"/>
        </a:p>
      </dgm:t>
    </dgm:pt>
    <dgm:pt modelId="{6D1D7C7F-AA05-452C-833C-8BFC5E849F9A}" type="pres">
      <dgm:prSet presAssocID="{587809B3-3E38-45A9-A045-E43C6CC0B278}" presName="linear" presStyleCnt="0">
        <dgm:presLayoutVars>
          <dgm:animLvl val="lvl"/>
          <dgm:resizeHandles val="exact"/>
        </dgm:presLayoutVars>
      </dgm:prSet>
      <dgm:spPr/>
    </dgm:pt>
    <dgm:pt modelId="{37220E8A-8B1F-46C4-86DE-E41B7279613B}" type="pres">
      <dgm:prSet presAssocID="{312091A2-67DE-49E0-AC41-1EDADCD7DEB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0586932-D53E-43D9-9F10-D5D8DE5B65B0}" type="pres">
      <dgm:prSet presAssocID="{312091A2-67DE-49E0-AC41-1EDADCD7DEBC}" presName="childText" presStyleLbl="revTx" presStyleIdx="0" presStyleCnt="2">
        <dgm:presLayoutVars>
          <dgm:bulletEnabled val="1"/>
        </dgm:presLayoutVars>
      </dgm:prSet>
      <dgm:spPr/>
    </dgm:pt>
    <dgm:pt modelId="{C6DD398D-050B-4262-B5E6-84183A8A5FE7}" type="pres">
      <dgm:prSet presAssocID="{B35935A9-CFDD-4149-B335-3D13B004A31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9078A16-8E3F-469D-830D-8C3D7AD253EB}" type="pres">
      <dgm:prSet presAssocID="{B35935A9-CFDD-4149-B335-3D13B004A317}" presName="childText" presStyleLbl="revTx" presStyleIdx="1" presStyleCnt="2">
        <dgm:presLayoutVars>
          <dgm:bulletEnabled val="1"/>
        </dgm:presLayoutVars>
      </dgm:prSet>
      <dgm:spPr/>
    </dgm:pt>
    <dgm:pt modelId="{7C5B56FA-9479-4D22-A507-7931B372756C}" type="pres">
      <dgm:prSet presAssocID="{3172B892-35D9-4D06-AC45-F53D440337B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7F63C0E-7C95-4E2E-A007-38C18BEB55BE}" srcId="{312091A2-67DE-49E0-AC41-1EDADCD7DEBC}" destId="{2CD1759C-70C8-49B9-A10E-F63D6C485CCE}" srcOrd="3" destOrd="0" parTransId="{88E1C325-1D05-478D-A7AD-985F5F513479}" sibTransId="{B45C9231-C997-40EC-A2C2-017A678229BC}"/>
    <dgm:cxn modelId="{3E8F9B10-1465-44B6-87A6-E3EE802E2EB8}" type="presOf" srcId="{D5EC91BE-0028-40E0-B08A-B0EF778723BA}" destId="{10586932-D53E-43D9-9F10-D5D8DE5B65B0}" srcOrd="0" destOrd="2" presId="urn:microsoft.com/office/officeart/2005/8/layout/vList2"/>
    <dgm:cxn modelId="{ACA55F19-E9F3-4125-9B80-23054542DEED}" srcId="{B35935A9-CFDD-4149-B335-3D13B004A317}" destId="{7D665CC8-2BF8-4FD7-83B1-1D798FA6AEE5}" srcOrd="0" destOrd="0" parTransId="{5104E01F-B85A-41C5-95E9-15E16865D337}" sibTransId="{020EE60C-AC0E-45FC-9743-202F2CF68C9C}"/>
    <dgm:cxn modelId="{12ACBE1C-0B1C-41DC-9783-6EC7A5759F12}" srcId="{312091A2-67DE-49E0-AC41-1EDADCD7DEBC}" destId="{2178A3DD-EA62-4622-AC3D-FDEACCCC8759}" srcOrd="1" destOrd="0" parTransId="{65E3E32C-00F6-406E-8102-0CECD71B8B66}" sibTransId="{474FE285-B521-4DB0-8588-1CEF3BBD8A2A}"/>
    <dgm:cxn modelId="{448BC829-1100-453D-A1B6-39C12488D92E}" type="presOf" srcId="{B35935A9-CFDD-4149-B335-3D13B004A317}" destId="{C6DD398D-050B-4262-B5E6-84183A8A5FE7}" srcOrd="0" destOrd="0" presId="urn:microsoft.com/office/officeart/2005/8/layout/vList2"/>
    <dgm:cxn modelId="{76FF113C-40FA-4703-9BCC-E9C291AD5AC2}" srcId="{B1E14E26-E19B-4FBE-A9DA-82E68DD03A85}" destId="{2E954BF7-B56F-415E-919E-CD0423C24596}" srcOrd="2" destOrd="0" parTransId="{C9D2E61F-ED4A-44DF-BF27-5EF3CE213AC6}" sibTransId="{32825D7C-0EF1-4499-8882-4A423CCEB100}"/>
    <dgm:cxn modelId="{B252126F-5F25-420F-AFE4-914591837313}" srcId="{B1E14E26-E19B-4FBE-A9DA-82E68DD03A85}" destId="{492A26CD-FA28-4317-BC74-CCB4E9273DE1}" srcOrd="1" destOrd="0" parTransId="{D66C7994-A368-4BE7-981B-C2334601D0B4}" sibTransId="{5E6C0DB7-8263-4B69-943A-55A0B7EA9FB9}"/>
    <dgm:cxn modelId="{F9BF484F-CC12-45D5-9717-019242CF4930}" type="presOf" srcId="{312091A2-67DE-49E0-AC41-1EDADCD7DEBC}" destId="{37220E8A-8B1F-46C4-86DE-E41B7279613B}" srcOrd="0" destOrd="0" presId="urn:microsoft.com/office/officeart/2005/8/layout/vList2"/>
    <dgm:cxn modelId="{0401485A-DE5A-4EAB-933A-475E178AA7E6}" type="presOf" srcId="{7D665CC8-2BF8-4FD7-83B1-1D798FA6AEE5}" destId="{09078A16-8E3F-469D-830D-8C3D7AD253EB}" srcOrd="0" destOrd="0" presId="urn:microsoft.com/office/officeart/2005/8/layout/vList2"/>
    <dgm:cxn modelId="{3E33A67F-76A5-456B-9341-8AD1C0419A35}" srcId="{312091A2-67DE-49E0-AC41-1EDADCD7DEBC}" destId="{B1E14E26-E19B-4FBE-A9DA-82E68DD03A85}" srcOrd="4" destOrd="0" parTransId="{F90FBC05-8AB3-4B61-813E-9EFDECAA31B5}" sibTransId="{6CB24359-1212-4522-B243-59A209F04B0B}"/>
    <dgm:cxn modelId="{D0859084-8A61-4475-B81E-CABB6A607062}" srcId="{587809B3-3E38-45A9-A045-E43C6CC0B278}" destId="{3172B892-35D9-4D06-AC45-F53D440337BD}" srcOrd="2" destOrd="0" parTransId="{90ECF9EB-9B3E-4EE0-8D2F-4F0C63A03E26}" sibTransId="{7DC036BE-2AED-4841-9E84-579A1A799386}"/>
    <dgm:cxn modelId="{CB3D4688-8681-431C-9D38-4927FB35D99B}" srcId="{B1E14E26-E19B-4FBE-A9DA-82E68DD03A85}" destId="{069DFA34-D867-4F8F-B0C0-9B917E362172}" srcOrd="0" destOrd="0" parTransId="{9558125E-8551-486B-BD2A-1915D107F20F}" sibTransId="{2EF636FF-D872-4890-B5F1-04383098F275}"/>
    <dgm:cxn modelId="{837F3A8A-BCCD-4DF3-BF2D-EBCE39C09828}" srcId="{587809B3-3E38-45A9-A045-E43C6CC0B278}" destId="{B35935A9-CFDD-4149-B335-3D13B004A317}" srcOrd="1" destOrd="0" parTransId="{96BBEE25-0897-49C5-A4CC-EDFF444238A6}" sibTransId="{3460A6EE-EAA1-4550-AA7D-45028C589C06}"/>
    <dgm:cxn modelId="{E7B25C8A-5F18-41B7-803E-1EEC7BC21F9F}" srcId="{312091A2-67DE-49E0-AC41-1EDADCD7DEBC}" destId="{45F0C42F-3D48-474E-B621-02959A9C51C6}" srcOrd="0" destOrd="0" parTransId="{820FDFDF-8B16-4A79-8869-C863325C593E}" sibTransId="{C14626DF-6CD1-43A7-BBFC-00E207EF06B9}"/>
    <dgm:cxn modelId="{7DDCEE8D-48EB-462D-8D45-86CAD508641D}" type="presOf" srcId="{069DFA34-D867-4F8F-B0C0-9B917E362172}" destId="{10586932-D53E-43D9-9F10-D5D8DE5B65B0}" srcOrd="0" destOrd="5" presId="urn:microsoft.com/office/officeart/2005/8/layout/vList2"/>
    <dgm:cxn modelId="{F76219A6-91C7-4926-BD25-FD59EEB0A423}" type="presOf" srcId="{587809B3-3E38-45A9-A045-E43C6CC0B278}" destId="{6D1D7C7F-AA05-452C-833C-8BFC5E849F9A}" srcOrd="0" destOrd="0" presId="urn:microsoft.com/office/officeart/2005/8/layout/vList2"/>
    <dgm:cxn modelId="{F7266AA6-24E4-484C-B1FD-D66422B02AE7}" srcId="{587809B3-3E38-45A9-A045-E43C6CC0B278}" destId="{312091A2-67DE-49E0-AC41-1EDADCD7DEBC}" srcOrd="0" destOrd="0" parTransId="{733FFA13-4C6C-41C6-BB46-E3C4863EE8E6}" sibTransId="{4C488496-6586-4A3E-B77E-414D40F40894}"/>
    <dgm:cxn modelId="{22780CB4-DF9E-44EE-9A71-1DABFB56BE93}" type="presOf" srcId="{2E954BF7-B56F-415E-919E-CD0423C24596}" destId="{10586932-D53E-43D9-9F10-D5D8DE5B65B0}" srcOrd="0" destOrd="7" presId="urn:microsoft.com/office/officeart/2005/8/layout/vList2"/>
    <dgm:cxn modelId="{18769EC4-EA2C-4B1F-835B-D43EDC1296E5}" type="presOf" srcId="{3172B892-35D9-4D06-AC45-F53D440337BD}" destId="{7C5B56FA-9479-4D22-A507-7931B372756C}" srcOrd="0" destOrd="0" presId="urn:microsoft.com/office/officeart/2005/8/layout/vList2"/>
    <dgm:cxn modelId="{66AF06CB-49C1-42A8-9617-AC8FD461CD6E}" type="presOf" srcId="{2CD1759C-70C8-49B9-A10E-F63D6C485CCE}" destId="{10586932-D53E-43D9-9F10-D5D8DE5B65B0}" srcOrd="0" destOrd="3" presId="urn:microsoft.com/office/officeart/2005/8/layout/vList2"/>
    <dgm:cxn modelId="{06DBD3E1-D715-4CF1-A219-3BEAEEC14221}" type="presOf" srcId="{2178A3DD-EA62-4622-AC3D-FDEACCCC8759}" destId="{10586932-D53E-43D9-9F10-D5D8DE5B65B0}" srcOrd="0" destOrd="1" presId="urn:microsoft.com/office/officeart/2005/8/layout/vList2"/>
    <dgm:cxn modelId="{C0DFE3E9-3F6A-4F1B-90E0-3DE2DB4F2CBB}" srcId="{312091A2-67DE-49E0-AC41-1EDADCD7DEBC}" destId="{D5EC91BE-0028-40E0-B08A-B0EF778723BA}" srcOrd="2" destOrd="0" parTransId="{E6C47B9D-C620-4A8F-A879-04A116CDF2EF}" sibTransId="{49A2DF7B-C9BC-44BA-918A-A1E59EB90EE5}"/>
    <dgm:cxn modelId="{AB7254F9-8766-47E2-A672-DEB3A30B185C}" type="presOf" srcId="{45F0C42F-3D48-474E-B621-02959A9C51C6}" destId="{10586932-D53E-43D9-9F10-D5D8DE5B65B0}" srcOrd="0" destOrd="0" presId="urn:microsoft.com/office/officeart/2005/8/layout/vList2"/>
    <dgm:cxn modelId="{757013FA-41E2-459B-862E-4DBF40DC9C17}" type="presOf" srcId="{B1E14E26-E19B-4FBE-A9DA-82E68DD03A85}" destId="{10586932-D53E-43D9-9F10-D5D8DE5B65B0}" srcOrd="0" destOrd="4" presId="urn:microsoft.com/office/officeart/2005/8/layout/vList2"/>
    <dgm:cxn modelId="{855337FA-BF7E-4341-AA3A-20D71373826A}" type="presOf" srcId="{492A26CD-FA28-4317-BC74-CCB4E9273DE1}" destId="{10586932-D53E-43D9-9F10-D5D8DE5B65B0}" srcOrd="0" destOrd="6" presId="urn:microsoft.com/office/officeart/2005/8/layout/vList2"/>
    <dgm:cxn modelId="{B59D4D89-A920-4C98-9D8E-99B8FF9475A7}" type="presParOf" srcId="{6D1D7C7F-AA05-452C-833C-8BFC5E849F9A}" destId="{37220E8A-8B1F-46C4-86DE-E41B7279613B}" srcOrd="0" destOrd="0" presId="urn:microsoft.com/office/officeart/2005/8/layout/vList2"/>
    <dgm:cxn modelId="{176AA48C-D9A9-4B45-8A3D-84EC0B051B0A}" type="presParOf" srcId="{6D1D7C7F-AA05-452C-833C-8BFC5E849F9A}" destId="{10586932-D53E-43D9-9F10-D5D8DE5B65B0}" srcOrd="1" destOrd="0" presId="urn:microsoft.com/office/officeart/2005/8/layout/vList2"/>
    <dgm:cxn modelId="{8FDCC18D-5511-46AC-BFB5-0B15D26FFF5D}" type="presParOf" srcId="{6D1D7C7F-AA05-452C-833C-8BFC5E849F9A}" destId="{C6DD398D-050B-4262-B5E6-84183A8A5FE7}" srcOrd="2" destOrd="0" presId="urn:microsoft.com/office/officeart/2005/8/layout/vList2"/>
    <dgm:cxn modelId="{66F89488-7543-4A68-A6D4-59AFA51DED4E}" type="presParOf" srcId="{6D1D7C7F-AA05-452C-833C-8BFC5E849F9A}" destId="{09078A16-8E3F-469D-830D-8C3D7AD253EB}" srcOrd="3" destOrd="0" presId="urn:microsoft.com/office/officeart/2005/8/layout/vList2"/>
    <dgm:cxn modelId="{138C94B3-8A5E-435D-BE96-D0807E0A17EB}" type="presParOf" srcId="{6D1D7C7F-AA05-452C-833C-8BFC5E849F9A}" destId="{7C5B56FA-9479-4D22-A507-7931B372756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F7263B-839E-4B9F-809D-4E08943D3EF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AA46B2F-57B0-4D27-8136-D020AD451A77}">
      <dgm:prSet/>
      <dgm:spPr/>
      <dgm:t>
        <a:bodyPr/>
        <a:lstStyle/>
        <a:p>
          <a:r>
            <a:rPr lang="en-US" b="1" u="sng"/>
            <a:t>Required Courses</a:t>
          </a:r>
          <a:endParaRPr lang="en-US"/>
        </a:p>
      </dgm:t>
    </dgm:pt>
    <dgm:pt modelId="{71B9C81E-44BE-4D9B-A6E8-47BD8DF0EFA7}" type="parTrans" cxnId="{D16AD069-324D-44C8-98CA-07488D1A7FDF}">
      <dgm:prSet/>
      <dgm:spPr/>
      <dgm:t>
        <a:bodyPr/>
        <a:lstStyle/>
        <a:p>
          <a:endParaRPr lang="en-US"/>
        </a:p>
      </dgm:t>
    </dgm:pt>
    <dgm:pt modelId="{03A976E6-CC85-4BCA-B08E-D235C96F18D0}" type="sibTrans" cxnId="{D16AD069-324D-44C8-98CA-07488D1A7FDF}">
      <dgm:prSet/>
      <dgm:spPr/>
      <dgm:t>
        <a:bodyPr/>
        <a:lstStyle/>
        <a:p>
          <a:endParaRPr lang="en-US"/>
        </a:p>
      </dgm:t>
    </dgm:pt>
    <dgm:pt modelId="{9D94579C-E124-433D-9F58-5689AA5F72AF}">
      <dgm:prSet/>
      <dgm:spPr/>
      <dgm:t>
        <a:bodyPr/>
        <a:lstStyle/>
        <a:p>
          <a:r>
            <a:rPr lang="en-US" b="1"/>
            <a:t>English 12</a:t>
          </a:r>
          <a:endParaRPr lang="en-US"/>
        </a:p>
      </dgm:t>
    </dgm:pt>
    <dgm:pt modelId="{8AFE7450-3081-493A-B216-DBED39E9754F}" type="parTrans" cxnId="{51A26E55-8694-4BFD-AA25-387ABC394DE9}">
      <dgm:prSet/>
      <dgm:spPr/>
      <dgm:t>
        <a:bodyPr/>
        <a:lstStyle/>
        <a:p>
          <a:endParaRPr lang="en-US"/>
        </a:p>
      </dgm:t>
    </dgm:pt>
    <dgm:pt modelId="{E9C53171-323C-4787-B7CC-64D98FB1525C}" type="sibTrans" cxnId="{51A26E55-8694-4BFD-AA25-387ABC394DE9}">
      <dgm:prSet/>
      <dgm:spPr/>
      <dgm:t>
        <a:bodyPr/>
        <a:lstStyle/>
        <a:p>
          <a:endParaRPr lang="en-US"/>
        </a:p>
      </dgm:t>
    </dgm:pt>
    <dgm:pt modelId="{A0C347DB-53C3-4544-8647-13560D713AD0}">
      <dgm:prSet/>
      <dgm:spPr/>
      <dgm:t>
        <a:bodyPr/>
        <a:lstStyle/>
        <a:p>
          <a:r>
            <a:rPr lang="en-US" b="1"/>
            <a:t>3 other grade 12 Required Courses of your choice</a:t>
          </a:r>
          <a:endParaRPr lang="en-US"/>
        </a:p>
      </dgm:t>
    </dgm:pt>
    <dgm:pt modelId="{8ADEEB2F-2B67-4395-8590-FB2ED1451C68}" type="parTrans" cxnId="{B3117764-CE65-4E95-9EC6-B562A466897B}">
      <dgm:prSet/>
      <dgm:spPr/>
      <dgm:t>
        <a:bodyPr/>
        <a:lstStyle/>
        <a:p>
          <a:endParaRPr lang="en-US"/>
        </a:p>
      </dgm:t>
    </dgm:pt>
    <dgm:pt modelId="{74E1F55A-FE69-47C1-9B01-112E23F9C4EF}" type="sibTrans" cxnId="{B3117764-CE65-4E95-9EC6-B562A466897B}">
      <dgm:prSet/>
      <dgm:spPr/>
      <dgm:t>
        <a:bodyPr/>
        <a:lstStyle/>
        <a:p>
          <a:endParaRPr lang="en-US"/>
        </a:p>
      </dgm:t>
    </dgm:pt>
    <dgm:pt modelId="{154A3F0F-B02F-4FB1-9865-515687EB9551}">
      <dgm:prSet/>
      <dgm:spPr/>
      <dgm:t>
        <a:bodyPr/>
        <a:lstStyle/>
        <a:p>
          <a:r>
            <a:rPr lang="en-US" b="1" u="sng"/>
            <a:t>Electives</a:t>
          </a:r>
          <a:endParaRPr lang="en-US"/>
        </a:p>
      </dgm:t>
    </dgm:pt>
    <dgm:pt modelId="{AC515819-8510-43EC-AF56-A3A763295053}" type="parTrans" cxnId="{2BECD8CA-299F-4135-B627-45433D6DBF5E}">
      <dgm:prSet/>
      <dgm:spPr/>
      <dgm:t>
        <a:bodyPr/>
        <a:lstStyle/>
        <a:p>
          <a:endParaRPr lang="en-US"/>
        </a:p>
      </dgm:t>
    </dgm:pt>
    <dgm:pt modelId="{9F3F731B-8FF8-4B43-86CE-0AB90C906951}" type="sibTrans" cxnId="{2BECD8CA-299F-4135-B627-45433D6DBF5E}">
      <dgm:prSet/>
      <dgm:spPr/>
      <dgm:t>
        <a:bodyPr/>
        <a:lstStyle/>
        <a:p>
          <a:endParaRPr lang="en-US"/>
        </a:p>
      </dgm:t>
    </dgm:pt>
    <dgm:pt modelId="{9AB6A771-9331-45FF-9EBB-B46604F6D772}">
      <dgm:prSet/>
      <dgm:spPr/>
      <dgm:t>
        <a:bodyPr/>
        <a:lstStyle/>
        <a:p>
          <a:r>
            <a:rPr lang="en-US" b="1"/>
            <a:t>Choose 4 Electives and 3 Alternatives</a:t>
          </a:r>
          <a:endParaRPr lang="en-US"/>
        </a:p>
      </dgm:t>
    </dgm:pt>
    <dgm:pt modelId="{515E1A84-EC1A-4ED5-8158-398758E0B59D}" type="parTrans" cxnId="{1F22F1CD-DBCE-4907-B040-CD9CB8A2026C}">
      <dgm:prSet/>
      <dgm:spPr/>
      <dgm:t>
        <a:bodyPr/>
        <a:lstStyle/>
        <a:p>
          <a:endParaRPr lang="en-US"/>
        </a:p>
      </dgm:t>
    </dgm:pt>
    <dgm:pt modelId="{258A1F51-1E5B-43FB-A7D9-A5160E30E7DC}" type="sibTrans" cxnId="{1F22F1CD-DBCE-4907-B040-CD9CB8A2026C}">
      <dgm:prSet/>
      <dgm:spPr/>
      <dgm:t>
        <a:bodyPr/>
        <a:lstStyle/>
        <a:p>
          <a:endParaRPr lang="en-US"/>
        </a:p>
      </dgm:t>
    </dgm:pt>
    <dgm:pt modelId="{D5D3040D-5B55-42E4-8F25-3B13E0916F2C}">
      <dgm:prSet custT="1"/>
      <dgm:spPr/>
      <dgm:t>
        <a:bodyPr/>
        <a:lstStyle/>
        <a:p>
          <a:r>
            <a:rPr lang="en-US" sz="2400" b="1"/>
            <a:t>Study Blocks are only considered in September and February at the beginning of each semester</a:t>
          </a:r>
          <a:endParaRPr lang="en-US" sz="2400"/>
        </a:p>
      </dgm:t>
    </dgm:pt>
    <dgm:pt modelId="{EA94E398-764A-4A16-A3F4-CD96BEE624F6}" type="parTrans" cxnId="{E4A6C8FE-EB1A-4E56-8E24-134085C429B7}">
      <dgm:prSet/>
      <dgm:spPr/>
      <dgm:t>
        <a:bodyPr/>
        <a:lstStyle/>
        <a:p>
          <a:endParaRPr lang="en-US"/>
        </a:p>
      </dgm:t>
    </dgm:pt>
    <dgm:pt modelId="{9CA3BFC0-E02E-4C1E-B50D-1C4BEA231382}" type="sibTrans" cxnId="{E4A6C8FE-EB1A-4E56-8E24-134085C429B7}">
      <dgm:prSet/>
      <dgm:spPr/>
      <dgm:t>
        <a:bodyPr/>
        <a:lstStyle/>
        <a:p>
          <a:endParaRPr lang="en-US"/>
        </a:p>
      </dgm:t>
    </dgm:pt>
    <dgm:pt modelId="{B6281E7E-C646-4CDC-9FE6-82D4BAB4BA33}" type="pres">
      <dgm:prSet presAssocID="{2EF7263B-839E-4B9F-809D-4E08943D3EFC}" presName="linear" presStyleCnt="0">
        <dgm:presLayoutVars>
          <dgm:animLvl val="lvl"/>
          <dgm:resizeHandles val="exact"/>
        </dgm:presLayoutVars>
      </dgm:prSet>
      <dgm:spPr/>
    </dgm:pt>
    <dgm:pt modelId="{4AA7F4BD-AA80-40CF-AD7D-939A213478F6}" type="pres">
      <dgm:prSet presAssocID="{BAA46B2F-57B0-4D27-8136-D020AD451A77}" presName="parentText" presStyleLbl="node1" presStyleIdx="0" presStyleCnt="3" custScaleY="50685">
        <dgm:presLayoutVars>
          <dgm:chMax val="0"/>
          <dgm:bulletEnabled val="1"/>
        </dgm:presLayoutVars>
      </dgm:prSet>
      <dgm:spPr/>
    </dgm:pt>
    <dgm:pt modelId="{98E60F1E-7B5B-4F4F-B60C-1211A4F61C2E}" type="pres">
      <dgm:prSet presAssocID="{BAA46B2F-57B0-4D27-8136-D020AD451A77}" presName="childText" presStyleLbl="revTx" presStyleIdx="0" presStyleCnt="2">
        <dgm:presLayoutVars>
          <dgm:bulletEnabled val="1"/>
        </dgm:presLayoutVars>
      </dgm:prSet>
      <dgm:spPr/>
    </dgm:pt>
    <dgm:pt modelId="{85FF15D4-5A5A-409E-AA06-D290D4083749}" type="pres">
      <dgm:prSet presAssocID="{154A3F0F-B02F-4FB1-9865-515687EB9551}" presName="parentText" presStyleLbl="node1" presStyleIdx="1" presStyleCnt="3" custScaleY="56096">
        <dgm:presLayoutVars>
          <dgm:chMax val="0"/>
          <dgm:bulletEnabled val="1"/>
        </dgm:presLayoutVars>
      </dgm:prSet>
      <dgm:spPr/>
    </dgm:pt>
    <dgm:pt modelId="{0FA1ABEB-DE25-4E77-8C00-5AB85CF1E4B2}" type="pres">
      <dgm:prSet presAssocID="{154A3F0F-B02F-4FB1-9865-515687EB9551}" presName="childText" presStyleLbl="revTx" presStyleIdx="1" presStyleCnt="2">
        <dgm:presLayoutVars>
          <dgm:bulletEnabled val="1"/>
        </dgm:presLayoutVars>
      </dgm:prSet>
      <dgm:spPr/>
    </dgm:pt>
    <dgm:pt modelId="{67D68929-F3E4-47F5-991E-A72CAA87187A}" type="pres">
      <dgm:prSet presAssocID="{D5D3040D-5B55-42E4-8F25-3B13E0916F2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AB17E10-56EC-4467-ABEC-69061268E21F}" type="presOf" srcId="{9AB6A771-9331-45FF-9EBB-B46604F6D772}" destId="{0FA1ABEB-DE25-4E77-8C00-5AB85CF1E4B2}" srcOrd="0" destOrd="0" presId="urn:microsoft.com/office/officeart/2005/8/layout/vList2"/>
    <dgm:cxn modelId="{2A4ADF3B-628B-4C22-BA92-3F65C5F057C8}" type="presOf" srcId="{2EF7263B-839E-4B9F-809D-4E08943D3EFC}" destId="{B6281E7E-C646-4CDC-9FE6-82D4BAB4BA33}" srcOrd="0" destOrd="0" presId="urn:microsoft.com/office/officeart/2005/8/layout/vList2"/>
    <dgm:cxn modelId="{E1654644-EDA8-4A26-98DE-8B45975C0E6C}" type="presOf" srcId="{A0C347DB-53C3-4544-8647-13560D713AD0}" destId="{98E60F1E-7B5B-4F4F-B60C-1211A4F61C2E}" srcOrd="0" destOrd="1" presId="urn:microsoft.com/office/officeart/2005/8/layout/vList2"/>
    <dgm:cxn modelId="{B3117764-CE65-4E95-9EC6-B562A466897B}" srcId="{BAA46B2F-57B0-4D27-8136-D020AD451A77}" destId="{A0C347DB-53C3-4544-8647-13560D713AD0}" srcOrd="1" destOrd="0" parTransId="{8ADEEB2F-2B67-4395-8590-FB2ED1451C68}" sibTransId="{74E1F55A-FE69-47C1-9B01-112E23F9C4EF}"/>
    <dgm:cxn modelId="{43978045-EFEF-4B77-80DF-4706BC5A8DCD}" type="presOf" srcId="{9D94579C-E124-433D-9F58-5689AA5F72AF}" destId="{98E60F1E-7B5B-4F4F-B60C-1211A4F61C2E}" srcOrd="0" destOrd="0" presId="urn:microsoft.com/office/officeart/2005/8/layout/vList2"/>
    <dgm:cxn modelId="{D16AD069-324D-44C8-98CA-07488D1A7FDF}" srcId="{2EF7263B-839E-4B9F-809D-4E08943D3EFC}" destId="{BAA46B2F-57B0-4D27-8136-D020AD451A77}" srcOrd="0" destOrd="0" parTransId="{71B9C81E-44BE-4D9B-A6E8-47BD8DF0EFA7}" sibTransId="{03A976E6-CC85-4BCA-B08E-D235C96F18D0}"/>
    <dgm:cxn modelId="{18317C4C-F814-4BD6-A5E3-1812F0DCF927}" type="presOf" srcId="{BAA46B2F-57B0-4D27-8136-D020AD451A77}" destId="{4AA7F4BD-AA80-40CF-AD7D-939A213478F6}" srcOrd="0" destOrd="0" presId="urn:microsoft.com/office/officeart/2005/8/layout/vList2"/>
    <dgm:cxn modelId="{51A26E55-8694-4BFD-AA25-387ABC394DE9}" srcId="{BAA46B2F-57B0-4D27-8136-D020AD451A77}" destId="{9D94579C-E124-433D-9F58-5689AA5F72AF}" srcOrd="0" destOrd="0" parTransId="{8AFE7450-3081-493A-B216-DBED39E9754F}" sibTransId="{E9C53171-323C-4787-B7CC-64D98FB1525C}"/>
    <dgm:cxn modelId="{6B1D937F-4C9D-40D7-B471-D1B83130D995}" type="presOf" srcId="{154A3F0F-B02F-4FB1-9865-515687EB9551}" destId="{85FF15D4-5A5A-409E-AA06-D290D4083749}" srcOrd="0" destOrd="0" presId="urn:microsoft.com/office/officeart/2005/8/layout/vList2"/>
    <dgm:cxn modelId="{8B18E9A5-F024-4DB2-988D-5F15B766CCFC}" type="presOf" srcId="{D5D3040D-5B55-42E4-8F25-3B13E0916F2C}" destId="{67D68929-F3E4-47F5-991E-A72CAA87187A}" srcOrd="0" destOrd="0" presId="urn:microsoft.com/office/officeart/2005/8/layout/vList2"/>
    <dgm:cxn modelId="{2BECD8CA-299F-4135-B627-45433D6DBF5E}" srcId="{2EF7263B-839E-4B9F-809D-4E08943D3EFC}" destId="{154A3F0F-B02F-4FB1-9865-515687EB9551}" srcOrd="1" destOrd="0" parTransId="{AC515819-8510-43EC-AF56-A3A763295053}" sibTransId="{9F3F731B-8FF8-4B43-86CE-0AB90C906951}"/>
    <dgm:cxn modelId="{1F22F1CD-DBCE-4907-B040-CD9CB8A2026C}" srcId="{154A3F0F-B02F-4FB1-9865-515687EB9551}" destId="{9AB6A771-9331-45FF-9EBB-B46604F6D772}" srcOrd="0" destOrd="0" parTransId="{515E1A84-EC1A-4ED5-8158-398758E0B59D}" sibTransId="{258A1F51-1E5B-43FB-A7D9-A5160E30E7DC}"/>
    <dgm:cxn modelId="{E4A6C8FE-EB1A-4E56-8E24-134085C429B7}" srcId="{2EF7263B-839E-4B9F-809D-4E08943D3EFC}" destId="{D5D3040D-5B55-42E4-8F25-3B13E0916F2C}" srcOrd="2" destOrd="0" parTransId="{EA94E398-764A-4A16-A3F4-CD96BEE624F6}" sibTransId="{9CA3BFC0-E02E-4C1E-B50D-1C4BEA231382}"/>
    <dgm:cxn modelId="{4CD4C0F3-BCEB-4FB3-81BD-7BE7A5E579CD}" type="presParOf" srcId="{B6281E7E-C646-4CDC-9FE6-82D4BAB4BA33}" destId="{4AA7F4BD-AA80-40CF-AD7D-939A213478F6}" srcOrd="0" destOrd="0" presId="urn:microsoft.com/office/officeart/2005/8/layout/vList2"/>
    <dgm:cxn modelId="{C89BCCB6-0B9B-43CA-B1B0-D2683D8063CE}" type="presParOf" srcId="{B6281E7E-C646-4CDC-9FE6-82D4BAB4BA33}" destId="{98E60F1E-7B5B-4F4F-B60C-1211A4F61C2E}" srcOrd="1" destOrd="0" presId="urn:microsoft.com/office/officeart/2005/8/layout/vList2"/>
    <dgm:cxn modelId="{F418F608-F769-4699-BEBC-080FA12F5427}" type="presParOf" srcId="{B6281E7E-C646-4CDC-9FE6-82D4BAB4BA33}" destId="{85FF15D4-5A5A-409E-AA06-D290D4083749}" srcOrd="2" destOrd="0" presId="urn:microsoft.com/office/officeart/2005/8/layout/vList2"/>
    <dgm:cxn modelId="{3F55F51B-F2A4-4E49-BDB0-0DE0D0856353}" type="presParOf" srcId="{B6281E7E-C646-4CDC-9FE6-82D4BAB4BA33}" destId="{0FA1ABEB-DE25-4E77-8C00-5AB85CF1E4B2}" srcOrd="3" destOrd="0" presId="urn:microsoft.com/office/officeart/2005/8/layout/vList2"/>
    <dgm:cxn modelId="{BC46D61F-50D3-47F5-B190-B25A7A4C9F07}" type="presParOf" srcId="{B6281E7E-C646-4CDC-9FE6-82D4BAB4BA33}" destId="{67D68929-F3E4-47F5-991E-A72CAA87187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85F9B6-A1F8-4505-B494-2E0E884C8AAF}">
      <dsp:nvSpPr>
        <dsp:cNvPr id="0" name=""/>
        <dsp:cNvSpPr/>
      </dsp:nvSpPr>
      <dsp:spPr>
        <a:xfrm>
          <a:off x="0" y="18479"/>
          <a:ext cx="6492875" cy="6236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u="sng" kern="1200"/>
            <a:t>Required Courses</a:t>
          </a:r>
          <a:endParaRPr lang="en-US" sz="2600" kern="1200"/>
        </a:p>
      </dsp:txBody>
      <dsp:txXfrm>
        <a:off x="30442" y="48921"/>
        <a:ext cx="6431991" cy="562726"/>
      </dsp:txXfrm>
    </dsp:sp>
    <dsp:sp modelId="{52305C07-5EF8-48C3-9309-25567979223A}">
      <dsp:nvSpPr>
        <dsp:cNvPr id="0" name=""/>
        <dsp:cNvSpPr/>
      </dsp:nvSpPr>
      <dsp:spPr>
        <a:xfrm>
          <a:off x="0" y="642089"/>
          <a:ext cx="6492875" cy="3390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149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b="1" kern="1200"/>
            <a:t>English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b="1" kern="1200"/>
            <a:t>Social Studies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b="1" kern="1200"/>
            <a:t>Science 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b="1" kern="1200"/>
            <a:t>Math 10:  choose 1 of: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b="1" kern="1200"/>
            <a:t>-Foundations of Math 10 (60% or higher in grade 9 math)</a:t>
          </a:r>
          <a:endParaRPr lang="en-US" sz="2000" kern="120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b="1" kern="1200"/>
            <a:t>-Work Place Math 10</a:t>
          </a:r>
          <a:endParaRPr lang="en-US" sz="2000" kern="120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b="1" kern="1200"/>
            <a:t>-Mathletes 10 (60% or higher in grade 9 math)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b="1" kern="1200"/>
            <a:t>Physical &amp; Health Education 10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b="1" kern="1200"/>
            <a:t>Career Life Education (CLE) 10</a:t>
          </a:r>
          <a:endParaRPr lang="en-US" sz="2000" kern="1200"/>
        </a:p>
      </dsp:txBody>
      <dsp:txXfrm>
        <a:off x="0" y="642089"/>
        <a:ext cx="6492875" cy="3390660"/>
      </dsp:txXfrm>
    </dsp:sp>
    <dsp:sp modelId="{6C4E07FC-057E-4886-AF2B-36B40AC00E42}">
      <dsp:nvSpPr>
        <dsp:cNvPr id="0" name=""/>
        <dsp:cNvSpPr/>
      </dsp:nvSpPr>
      <dsp:spPr>
        <a:xfrm>
          <a:off x="0" y="4032750"/>
          <a:ext cx="6492875" cy="623610"/>
        </a:xfrm>
        <a:prstGeom prst="roundRect">
          <a:avLst/>
        </a:prstGeom>
        <a:solidFill>
          <a:schemeClr val="accent2">
            <a:hueOff val="-3593961"/>
            <a:satOff val="24722"/>
            <a:lumOff val="274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u="sng" kern="1200"/>
            <a:t>Electives</a:t>
          </a:r>
          <a:endParaRPr lang="en-US" sz="2600" kern="1200"/>
        </a:p>
      </dsp:txBody>
      <dsp:txXfrm>
        <a:off x="30442" y="4063192"/>
        <a:ext cx="6431991" cy="562726"/>
      </dsp:txXfrm>
    </dsp:sp>
    <dsp:sp modelId="{8884A603-386D-41D2-B784-7081B3048EF6}">
      <dsp:nvSpPr>
        <dsp:cNvPr id="0" name=""/>
        <dsp:cNvSpPr/>
      </dsp:nvSpPr>
      <dsp:spPr>
        <a:xfrm>
          <a:off x="0" y="4656360"/>
          <a:ext cx="6492875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149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b="1" kern="1200"/>
            <a:t>Choose 2 Electives and 3 Alternatives</a:t>
          </a:r>
          <a:endParaRPr lang="en-US" sz="2000" kern="1200"/>
        </a:p>
      </dsp:txBody>
      <dsp:txXfrm>
        <a:off x="0" y="4656360"/>
        <a:ext cx="6492875" cy="4305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20E8A-8B1F-46C4-86DE-E41B7279613B}">
      <dsp:nvSpPr>
        <dsp:cNvPr id="0" name=""/>
        <dsp:cNvSpPr/>
      </dsp:nvSpPr>
      <dsp:spPr>
        <a:xfrm>
          <a:off x="0" y="417764"/>
          <a:ext cx="6492875" cy="5276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u="sng" kern="1200"/>
            <a:t>Required Courses</a:t>
          </a:r>
          <a:endParaRPr lang="en-US" sz="2200" kern="1200"/>
        </a:p>
      </dsp:txBody>
      <dsp:txXfrm>
        <a:off x="25759" y="443523"/>
        <a:ext cx="6441357" cy="476152"/>
      </dsp:txXfrm>
    </dsp:sp>
    <dsp:sp modelId="{10586932-D53E-43D9-9F10-D5D8DE5B65B0}">
      <dsp:nvSpPr>
        <dsp:cNvPr id="0" name=""/>
        <dsp:cNvSpPr/>
      </dsp:nvSpPr>
      <dsp:spPr>
        <a:xfrm>
          <a:off x="0" y="945435"/>
          <a:ext cx="6492875" cy="23225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149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b="1" kern="1200"/>
            <a:t>English First Peoples 11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b="1" kern="1200"/>
            <a:t>1 Social Studies 12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b="1" kern="1200"/>
            <a:t>1 Science 11 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b="1" kern="1200"/>
            <a:t>Math 11:  choose 1 of: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b="1" kern="1200"/>
            <a:t>-Foundations of Math 11 	</a:t>
          </a:r>
          <a:endParaRPr lang="en-US" sz="1700" kern="120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b="1" kern="1200"/>
            <a:t>-Work Place Math 11</a:t>
          </a:r>
          <a:endParaRPr lang="en-US" sz="1700" kern="120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b="1" kern="1200"/>
            <a:t>-Pre-Calculus 11</a:t>
          </a:r>
          <a:endParaRPr lang="en-US" sz="1700" kern="120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b="1" kern="1200"/>
            <a:t>-History of Math 11</a:t>
          </a:r>
          <a:endParaRPr lang="en-US" sz="1700" kern="1200"/>
        </a:p>
      </dsp:txBody>
      <dsp:txXfrm>
        <a:off x="0" y="945435"/>
        <a:ext cx="6492875" cy="2322540"/>
      </dsp:txXfrm>
    </dsp:sp>
    <dsp:sp modelId="{C6DD398D-050B-4262-B5E6-84183A8A5FE7}">
      <dsp:nvSpPr>
        <dsp:cNvPr id="0" name=""/>
        <dsp:cNvSpPr/>
      </dsp:nvSpPr>
      <dsp:spPr>
        <a:xfrm>
          <a:off x="0" y="3267975"/>
          <a:ext cx="6492875" cy="527670"/>
        </a:xfrm>
        <a:prstGeom prst="roundRect">
          <a:avLst/>
        </a:prstGeom>
        <a:solidFill>
          <a:schemeClr val="accent2">
            <a:hueOff val="-1796981"/>
            <a:satOff val="12361"/>
            <a:lumOff val="137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u="sng" kern="1200"/>
            <a:t>Electives</a:t>
          </a:r>
          <a:endParaRPr lang="en-US" sz="2200" kern="1200"/>
        </a:p>
      </dsp:txBody>
      <dsp:txXfrm>
        <a:off x="25759" y="3293734"/>
        <a:ext cx="6441357" cy="476152"/>
      </dsp:txXfrm>
    </dsp:sp>
    <dsp:sp modelId="{09078A16-8E3F-469D-830D-8C3D7AD253EB}">
      <dsp:nvSpPr>
        <dsp:cNvPr id="0" name=""/>
        <dsp:cNvSpPr/>
      </dsp:nvSpPr>
      <dsp:spPr>
        <a:xfrm>
          <a:off x="0" y="3795645"/>
          <a:ext cx="6492875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149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b="1" kern="1200"/>
            <a:t>Choose 4 Electives and 3 Alternatives</a:t>
          </a:r>
          <a:endParaRPr lang="en-US" sz="1700" kern="1200"/>
        </a:p>
      </dsp:txBody>
      <dsp:txXfrm>
        <a:off x="0" y="3795645"/>
        <a:ext cx="6492875" cy="364320"/>
      </dsp:txXfrm>
    </dsp:sp>
    <dsp:sp modelId="{7C5B56FA-9479-4D22-A507-7931B372756C}">
      <dsp:nvSpPr>
        <dsp:cNvPr id="0" name=""/>
        <dsp:cNvSpPr/>
      </dsp:nvSpPr>
      <dsp:spPr>
        <a:xfrm>
          <a:off x="0" y="4159965"/>
          <a:ext cx="6492875" cy="527670"/>
        </a:xfrm>
        <a:prstGeom prst="roundRect">
          <a:avLst/>
        </a:prstGeom>
        <a:solidFill>
          <a:schemeClr val="accent2">
            <a:hueOff val="-3593961"/>
            <a:satOff val="24722"/>
            <a:lumOff val="274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Note: Study blocks are only for students in grade 12</a:t>
          </a:r>
          <a:endParaRPr lang="en-US" sz="2200" kern="1200"/>
        </a:p>
      </dsp:txBody>
      <dsp:txXfrm>
        <a:off x="25759" y="4185724"/>
        <a:ext cx="6441357" cy="4761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A7F4BD-AA80-40CF-AD7D-939A213478F6}">
      <dsp:nvSpPr>
        <dsp:cNvPr id="0" name=""/>
        <dsp:cNvSpPr/>
      </dsp:nvSpPr>
      <dsp:spPr>
        <a:xfrm>
          <a:off x="0" y="168042"/>
          <a:ext cx="6795569" cy="4919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u="sng" kern="1200"/>
            <a:t>Required Courses</a:t>
          </a:r>
          <a:endParaRPr lang="en-US" sz="2000" kern="1200"/>
        </a:p>
      </dsp:txBody>
      <dsp:txXfrm>
        <a:off x="24016" y="192058"/>
        <a:ext cx="6747537" cy="443938"/>
      </dsp:txXfrm>
    </dsp:sp>
    <dsp:sp modelId="{98E60F1E-7B5B-4F4F-B60C-1211A4F61C2E}">
      <dsp:nvSpPr>
        <dsp:cNvPr id="0" name=""/>
        <dsp:cNvSpPr/>
      </dsp:nvSpPr>
      <dsp:spPr>
        <a:xfrm>
          <a:off x="0" y="660012"/>
          <a:ext cx="6795569" cy="1416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759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1" kern="1200"/>
            <a:t>English 12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1" kern="1200"/>
            <a:t>3 other grade 12 Required Courses of your choice</a:t>
          </a:r>
          <a:endParaRPr lang="en-US" sz="1600" kern="1200"/>
        </a:p>
      </dsp:txBody>
      <dsp:txXfrm>
        <a:off x="0" y="660012"/>
        <a:ext cx="6795569" cy="1416915"/>
      </dsp:txXfrm>
    </dsp:sp>
    <dsp:sp modelId="{85FF15D4-5A5A-409E-AA06-D290D4083749}">
      <dsp:nvSpPr>
        <dsp:cNvPr id="0" name=""/>
        <dsp:cNvSpPr/>
      </dsp:nvSpPr>
      <dsp:spPr>
        <a:xfrm>
          <a:off x="0" y="2076927"/>
          <a:ext cx="6795569" cy="544491"/>
        </a:xfrm>
        <a:prstGeom prst="roundRect">
          <a:avLst/>
        </a:prstGeom>
        <a:solidFill>
          <a:schemeClr val="accent2">
            <a:hueOff val="-1796981"/>
            <a:satOff val="12361"/>
            <a:lumOff val="137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u="sng" kern="1200"/>
            <a:t>Electives</a:t>
          </a:r>
          <a:endParaRPr lang="en-US" sz="2000" kern="1200"/>
        </a:p>
      </dsp:txBody>
      <dsp:txXfrm>
        <a:off x="26580" y="2103507"/>
        <a:ext cx="6742409" cy="491331"/>
      </dsp:txXfrm>
    </dsp:sp>
    <dsp:sp modelId="{0FA1ABEB-DE25-4E77-8C00-5AB85CF1E4B2}">
      <dsp:nvSpPr>
        <dsp:cNvPr id="0" name=""/>
        <dsp:cNvSpPr/>
      </dsp:nvSpPr>
      <dsp:spPr>
        <a:xfrm>
          <a:off x="0" y="2621419"/>
          <a:ext cx="6795569" cy="61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759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1" kern="1200"/>
            <a:t>Choose 4 Electives and 3 Alternatives</a:t>
          </a:r>
          <a:endParaRPr lang="en-US" sz="1600" kern="1200"/>
        </a:p>
      </dsp:txBody>
      <dsp:txXfrm>
        <a:off x="0" y="2621419"/>
        <a:ext cx="6795569" cy="612720"/>
      </dsp:txXfrm>
    </dsp:sp>
    <dsp:sp modelId="{67D68929-F3E4-47F5-991E-A72CAA87187A}">
      <dsp:nvSpPr>
        <dsp:cNvPr id="0" name=""/>
        <dsp:cNvSpPr/>
      </dsp:nvSpPr>
      <dsp:spPr>
        <a:xfrm>
          <a:off x="0" y="3234139"/>
          <a:ext cx="6795569" cy="970642"/>
        </a:xfrm>
        <a:prstGeom prst="roundRect">
          <a:avLst/>
        </a:prstGeom>
        <a:solidFill>
          <a:schemeClr val="accent2">
            <a:hueOff val="-3593961"/>
            <a:satOff val="24722"/>
            <a:lumOff val="274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Study Blocks are only considered in September and February at the beginning of each semester</a:t>
          </a:r>
          <a:endParaRPr lang="en-US" sz="2400" kern="1200"/>
        </a:p>
      </dsp:txBody>
      <dsp:txXfrm>
        <a:off x="47383" y="3281522"/>
        <a:ext cx="6700803" cy="8758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11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96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88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032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281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30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02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698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0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0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59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13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44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21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15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149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297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2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an01.safelinks.protection.outlook.com/?url=https%3A%2F%2Fyoutu.be%2FhM0Vzffvc_I&amp;data=05%7C02%7C%7Cb06531f367a148b09d6708dc268eed87%7C3c39a3a982d448588ea45f9ae56f5386%7C1%7C0%7C638427642508070071%7CUnknown%7CTWFpbGZsb3d8eyJWIjoiMC4wLjAwMDAiLCJQIjoiV2luMzIiLCJBTiI6Ik1haWwiLCJXVCI6Mn0%3D%7C0%7C%7C%7C&amp;sdata=Ws0tS7qbKW%2FnJnIO1gG8H7er5ETFJSO07a6Qpb2%2FW2g%3D&amp;reserved=0" TargetMode="External"/><Relationship Id="rId2" Type="http://schemas.openxmlformats.org/officeDocument/2006/relationships/hyperlink" Target="https://can01.safelinks.protection.outlook.com/?url=https%3A%2F%2Fyoutu.be%2FUT4iVr3zQAs&amp;data=05%7C02%7C%7Cb06531f367a148b09d6708dc268eed87%7C3c39a3a982d448588ea45f9ae56f5386%7C1%7C0%7C638427642508060047%7CUnknown%7CTWFpbGZsb3d8eyJWIjoiMC4wLjAwMDAiLCJQIjoiV2luMzIiLCJBTiI6Ik1haWwiLCJXVCI6Mn0%3D%7C0%7C%7C%7C&amp;sdata=AZcYqKHLskuLZ%2BaMvzl6nZtWAXzI6nMuPs6N56Ewbp0%3D&amp;reserved=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an01.safelinks.protection.outlook.com/?url=https%3A%2F%2Fyoutu.be%2Fb51aIDW0nsQ&amp;data=05%7C02%7C%7Cb06531f367a148b09d6708dc268eed87%7C3c39a3a982d448588ea45f9ae56f5386%7C1%7C0%7C638427642508077979%7CUnknown%7CTWFpbGZsb3d8eyJWIjoiMC4wLjAwMDAiLCJQIjoiV2luMzIiLCJBTiI6Ik1haWwiLCJXVCI6Mn0%3D%7C0%7C%7C%7C&amp;sdata=%2Bs8%2BM%2FRDTyYQDyCMlMxWfzSnsAPyj6HgK2bxv0VPbi4%3D&amp;reserved=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58348C3-6249-4952-AA86-C63DB35EA9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E6174AD-DBB0-43E6-98C2-738DB3A152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959100" y="-4763"/>
            <a:ext cx="5014912" cy="6862763"/>
            <a:chOff x="2928938" y="-4763"/>
            <a:chExt cx="5014912" cy="6862763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50A59800-3661-4778-9D8A-F816C85C41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7A810977-C816-4698-B7E7-0E6BDED794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181E4B1B-2437-4A14-8927-817FC7AED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3F98AD26-9FF7-44EA-B876-9C857F8ED9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32EBB12A-A9CE-446F-9462-15DAC0D0FA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12">
              <a:extLst>
                <a:ext uri="{FF2B5EF4-FFF2-40B4-BE49-F238E27FC236}">
                  <a16:creationId xmlns:a16="http://schemas.microsoft.com/office/drawing/2014/main" id="{85925599-F99B-48E5-A384-76136C081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448299" y="1380068"/>
            <a:ext cx="6054723" cy="26161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r" defTabSz="457200">
              <a:spcBef>
                <a:spcPct val="0"/>
              </a:spcBef>
              <a:spcAft>
                <a:spcPts val="600"/>
              </a:spcAft>
            </a:pPr>
            <a:r>
              <a:rPr lang="en-US" sz="6000" b="1">
                <a:ln w="3175" cmpd="sng">
                  <a:noFill/>
                </a:ln>
                <a:latin typeface="+mj-lt"/>
                <a:ea typeface="+mj-ea"/>
                <a:cs typeface="+mj-cs"/>
              </a:rPr>
              <a:t>Course Selection 2024-25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/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750" b="1370"/>
          <a:stretch/>
        </p:blipFill>
        <p:spPr>
          <a:xfrm>
            <a:off x="20" y="10"/>
            <a:ext cx="5448280" cy="6857990"/>
          </a:xfrm>
          <a:custGeom>
            <a:avLst/>
            <a:gdLst/>
            <a:ahLst/>
            <a:cxnLst/>
            <a:rect l="l" t="t" r="r" b="b"/>
            <a:pathLst>
              <a:path w="5448300" h="6858000">
                <a:moveTo>
                  <a:pt x="0" y="0"/>
                </a:moveTo>
                <a:lnTo>
                  <a:pt x="3513666" y="0"/>
                </a:lnTo>
                <a:lnTo>
                  <a:pt x="2861733" y="2548466"/>
                </a:lnTo>
                <a:lnTo>
                  <a:pt x="5448300" y="6853767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noFill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711730" y="5085184"/>
            <a:ext cx="4752528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en-US" sz="4800" b="1" i="1"/>
          </a:p>
          <a:p>
            <a:pPr>
              <a:spcAft>
                <a:spcPts val="600"/>
              </a:spcAft>
            </a:pPr>
            <a:endParaRPr lang="en-CA" sz="4800"/>
          </a:p>
        </p:txBody>
      </p:sp>
    </p:spTree>
    <p:extLst>
      <p:ext uri="{BB962C8B-B14F-4D97-AF65-F5344CB8AC3E}">
        <p14:creationId xmlns:p14="http://schemas.microsoft.com/office/powerpoint/2010/main" val="843990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1092D16-14DA-4606-831F-0DB3EEECB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1806E72-5EFD-4407-B492-2EBC71FF5E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BA81CA3B-9A2E-4F71-BF99-2C58BA76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D00EF4F3-D70F-44D5-A71C-69C3FA0D28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2CC930FA-FD42-4EF1-A9AB-0F9C302383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F18F276C-D13F-46CF-9880-2050C2DBF9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EAB50995-FA10-4035-B16D-7D3989B2B6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4C52C56-BEF2-4E22-8C8E-A7AC96B03A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A6FE1F-F1E6-427E-BE66-0C85A9264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1" y="685800"/>
            <a:ext cx="2639962" cy="51054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Grade 12 Course Selections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4A917E6F-2918-3A27-0300-3CB9A1C1E3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5738272"/>
              </p:ext>
            </p:extLst>
          </p:nvPr>
        </p:nvGraphicFramePr>
        <p:xfrm>
          <a:off x="5010150" y="1059254"/>
          <a:ext cx="6795569" cy="4372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3385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BA9575F-9856-7523-DD35-B6005ED8F7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834" y="-4889"/>
            <a:ext cx="5218771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2E5B2AC-75F8-5857-2155-9D72B2C6B7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9825" y="0"/>
            <a:ext cx="53199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18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EE9C1-6FF3-1F4D-775B-C75D4ECCF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Career Life Connections (CLC) 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8D548-BF14-71F5-DA68-200FD479F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1806" y="2666999"/>
            <a:ext cx="10655929" cy="3124201"/>
          </a:xfrm>
        </p:spPr>
        <p:txBody>
          <a:bodyPr>
            <a:normAutofit fontScale="92500"/>
          </a:bodyPr>
          <a:lstStyle/>
          <a:p>
            <a:r>
              <a:rPr lang="en-US" sz="2600"/>
              <a:t>Students will complete Career Life Connections 12 in their grade 11 and 12 years.</a:t>
            </a:r>
          </a:p>
          <a:p>
            <a:r>
              <a:rPr lang="en-US" sz="2600"/>
              <a:t>This is a 4-credit course that is required for graduation</a:t>
            </a:r>
          </a:p>
          <a:p>
            <a:r>
              <a:rPr lang="en-US" sz="2600"/>
              <a:t>CLC 12 will culminate with a Capstone Project in the Spring of  Grade 12.  </a:t>
            </a:r>
          </a:p>
          <a:p>
            <a:r>
              <a:rPr lang="en-US" sz="2600"/>
              <a:t>This is an out of timetable course, meaning that students are required to complete the course on their own time using Microsoft Teams as the course platform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546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14F21-0843-47FB-AEDB-FCC869AB6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Provincial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CA7D3-826F-4CE0-A95A-7D358D912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0860" y="2666999"/>
            <a:ext cx="10172164" cy="3124201"/>
          </a:xfrm>
        </p:spPr>
        <p:txBody>
          <a:bodyPr>
            <a:normAutofit/>
          </a:bodyPr>
          <a:lstStyle/>
          <a:p>
            <a:r>
              <a:rPr lang="en-US"/>
              <a:t>Numeracy Assessment: Students will need to write a Numeracy Assessment in Grade 10</a:t>
            </a:r>
          </a:p>
          <a:p>
            <a:r>
              <a:rPr lang="en-US"/>
              <a:t>Literacy Assessment: Students will need to write a Literacy Assessment in Grade 10 and Grade 12</a:t>
            </a:r>
          </a:p>
          <a:p>
            <a:r>
              <a:rPr lang="en-US"/>
              <a:t>Students may write each assessment up to 3 times between grades 10 and 12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44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08F94D66-27EC-4CB8-8226-D7F41C1618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31" name="Freeform 6">
              <a:extLst>
                <a:ext uri="{FF2B5EF4-FFF2-40B4-BE49-F238E27FC236}">
                  <a16:creationId xmlns:a16="http://schemas.microsoft.com/office/drawing/2014/main" id="{1A53964C-7D93-4C48-A4A6-C4C2C393C5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7">
              <a:extLst>
                <a:ext uri="{FF2B5EF4-FFF2-40B4-BE49-F238E27FC236}">
                  <a16:creationId xmlns:a16="http://schemas.microsoft.com/office/drawing/2014/main" id="{9C944EEC-539E-4389-8785-58E65D04E8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9">
              <a:extLst>
                <a:ext uri="{FF2B5EF4-FFF2-40B4-BE49-F238E27FC236}">
                  <a16:creationId xmlns:a16="http://schemas.microsoft.com/office/drawing/2014/main" id="{7836EB7E-895C-4D68-B92E-312B371CB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10">
              <a:extLst>
                <a:ext uri="{FF2B5EF4-FFF2-40B4-BE49-F238E27FC236}">
                  <a16:creationId xmlns:a16="http://schemas.microsoft.com/office/drawing/2014/main" id="{0F29242B-8CE7-4636-B326-4BEE42EB6D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11">
              <a:extLst>
                <a:ext uri="{FF2B5EF4-FFF2-40B4-BE49-F238E27FC236}">
                  <a16:creationId xmlns:a16="http://schemas.microsoft.com/office/drawing/2014/main" id="{4D0B8E9A-7727-4AD9-974E-8815F0B20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12">
              <a:extLst>
                <a:ext uri="{FF2B5EF4-FFF2-40B4-BE49-F238E27FC236}">
                  <a16:creationId xmlns:a16="http://schemas.microsoft.com/office/drawing/2014/main" id="{1CD6C65C-71BE-4549-926A-1C1135FD06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" name="Picture 4" descr="Question marks in a line and one question mark is lit">
            <a:extLst>
              <a:ext uri="{FF2B5EF4-FFF2-40B4-BE49-F238E27FC236}">
                <a16:creationId xmlns:a16="http://schemas.microsoft.com/office/drawing/2014/main" id="{6FF88781-F926-6207-DD7F-C858B113E2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2148" b="1358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52F18D8-65DA-4CE8-A41B-1E0A1A046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2041" y="2146041"/>
            <a:ext cx="7070982" cy="185022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9600" b="1"/>
              <a:t>Questions?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A3EF779-83DD-4EB0-9F4C-7304381A2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39" name="Freeform 6">
              <a:extLst>
                <a:ext uri="{FF2B5EF4-FFF2-40B4-BE49-F238E27FC236}">
                  <a16:creationId xmlns:a16="http://schemas.microsoft.com/office/drawing/2014/main" id="{772C8C0C-10E0-4305-95B6-F0A11F0AD0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30ACEC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7">
              <a:extLst>
                <a:ext uri="{FF2B5EF4-FFF2-40B4-BE49-F238E27FC236}">
                  <a16:creationId xmlns:a16="http://schemas.microsoft.com/office/drawing/2014/main" id="{ED6F480D-2F2A-4E97-B196-39B35C4BF8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ysClr val="windowText" lastClr="000000">
                <a:lumMod val="65000"/>
                <a:lumOff val="35000"/>
              </a:sys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65ACA5CB-4926-4AA1-8B0D-0A8C294D3A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Text" lastClr="000000">
                <a:lumMod val="85000"/>
                <a:lumOff val="15000"/>
              </a:sys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1FC1EC6E-AED1-4539-B157-05226499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30ACEC">
                <a:lumMod val="50000"/>
              </a:srgb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F5C22045-92BD-4CA1-A655-5ADD00283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ACEC">
                <a:lumMod val="75000"/>
              </a:srgb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F130A56D-449A-4985-94CD-B749D51FF8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ysClr val="windowText" lastClr="000000">
                <a:lumMod val="75000"/>
                <a:lumOff val="25000"/>
              </a:sys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038254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49AC9-B366-4DF7-5D68-F01A43D34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73CD4-532F-97A3-A097-6E736A9A5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1100">
                <a:latin typeface="Calibri"/>
                <a:cs typeface="Calibri"/>
                <a:hlinkClick r:id="rId2"/>
              </a:rPr>
              <a:t>Grade 10 Course Selection</a:t>
            </a:r>
          </a:p>
          <a:p>
            <a:pPr>
              <a:buClr>
                <a:srgbClr val="1287C3"/>
              </a:buClr>
            </a:pPr>
            <a:r>
              <a:rPr lang="en-CA" sz="1100">
                <a:latin typeface="Calibri"/>
                <a:cs typeface="Calibri"/>
                <a:hlinkClick r:id="rId3"/>
              </a:rPr>
              <a:t>Grade 11 Course Selection</a:t>
            </a:r>
          </a:p>
          <a:p>
            <a:pPr>
              <a:buClr>
                <a:srgbClr val="1287C3"/>
              </a:buClr>
            </a:pPr>
            <a:r>
              <a:rPr lang="en-CA" sz="1100">
                <a:latin typeface="Calibri"/>
                <a:cs typeface="Calibri"/>
                <a:hlinkClick r:id="rId4"/>
              </a:rPr>
              <a:t>Grade 12 Course Selection</a:t>
            </a:r>
            <a:endParaRPr lang="en-CA" sz="11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10772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58348C3-6249-4952-AA86-C63DB35EA9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E6174AD-DBB0-43E6-98C2-738DB3A152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959100" y="-4763"/>
            <a:ext cx="5014912" cy="6862763"/>
            <a:chOff x="2928938" y="-4763"/>
            <a:chExt cx="5014912" cy="6862763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50A59800-3661-4778-9D8A-F816C85C41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7A810977-C816-4698-B7E7-0E6BDED794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181E4B1B-2437-4A14-8927-817FC7AED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3F98AD26-9FF7-44EA-B876-9C857F8ED9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32EBB12A-A9CE-446F-9462-15DAC0D0FA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85925599-F99B-48E5-A384-76136C081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448299" y="1380068"/>
            <a:ext cx="6054723" cy="26161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200" b="1">
                <a:ln w="3175" cmpd="sng">
                  <a:noFill/>
                </a:ln>
                <a:latin typeface="+mj-lt"/>
                <a:ea typeface="+mj-ea"/>
                <a:cs typeface="+mj-cs"/>
              </a:rPr>
              <a:t>The Student Course Selection determines what courses are offered next year.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/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750" b="1370"/>
          <a:stretch/>
        </p:blipFill>
        <p:spPr>
          <a:xfrm>
            <a:off x="20" y="10"/>
            <a:ext cx="5448280" cy="6857990"/>
          </a:xfrm>
          <a:custGeom>
            <a:avLst/>
            <a:gdLst/>
            <a:ahLst/>
            <a:cxnLst/>
            <a:rect l="l" t="t" r="r" b="b"/>
            <a:pathLst>
              <a:path w="5448300" h="6858000">
                <a:moveTo>
                  <a:pt x="0" y="0"/>
                </a:moveTo>
                <a:lnTo>
                  <a:pt x="3513666" y="0"/>
                </a:lnTo>
                <a:lnTo>
                  <a:pt x="2861733" y="2548466"/>
                </a:lnTo>
                <a:lnTo>
                  <a:pt x="5448300" y="6853767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noFill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825924" y="4437310"/>
            <a:ext cx="3394594" cy="1432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49224">
              <a:spcAft>
                <a:spcPts val="600"/>
              </a:spcAft>
            </a:pPr>
            <a:endParaRPr lang="en-US" sz="3408" b="1" i="1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en-CA" sz="4800"/>
          </a:p>
        </p:txBody>
      </p:sp>
    </p:spTree>
    <p:extLst>
      <p:ext uri="{BB962C8B-B14F-4D97-AF65-F5344CB8AC3E}">
        <p14:creationId xmlns:p14="http://schemas.microsoft.com/office/powerpoint/2010/main" val="3834518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089D35B1-0ED5-4358-8CAE-A9E49412A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DEF6545-5A42-469E-8778-86CA01CD46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B08853F-842C-4D0A-9A89-D05CB3990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A436FB18-2D01-4AAB-AD10-2D1208310F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EFB8341-7A7B-46E4-AF94-689147AD0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C4D84136-7804-4605-AC9F-238A3665E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4EC6F81C-51C2-4A6F-8B94-562DA67362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2AFBF86-5DAF-4D46-8786-F4C7A376C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E19B3BDB-2DCF-406C-9AA8-9E0970E1B6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7">
              <a:extLst>
                <a:ext uri="{FF2B5EF4-FFF2-40B4-BE49-F238E27FC236}">
                  <a16:creationId xmlns:a16="http://schemas.microsoft.com/office/drawing/2014/main" id="{12B0D721-E797-4F4F-929E-7008008C87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9530C853-97C0-43FB-B7C2-1E5E42A738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9">
              <a:extLst>
                <a:ext uri="{FF2B5EF4-FFF2-40B4-BE49-F238E27FC236}">
                  <a16:creationId xmlns:a16="http://schemas.microsoft.com/office/drawing/2014/main" id="{DCAD804E-1F0F-4678-871B-39A05266F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10">
              <a:extLst>
                <a:ext uri="{FF2B5EF4-FFF2-40B4-BE49-F238E27FC236}">
                  <a16:creationId xmlns:a16="http://schemas.microsoft.com/office/drawing/2014/main" id="{3EE94EE6-76C6-4910-A4B6-9350547120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11">
              <a:extLst>
                <a:ext uri="{FF2B5EF4-FFF2-40B4-BE49-F238E27FC236}">
                  <a16:creationId xmlns:a16="http://schemas.microsoft.com/office/drawing/2014/main" id="{87D2EB15-59ED-43BB-8CED-7BA0BB5D3A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" name="Rounded Rectangle 16">
            <a:extLst>
              <a:ext uri="{FF2B5EF4-FFF2-40B4-BE49-F238E27FC236}">
                <a16:creationId xmlns:a16="http://schemas.microsoft.com/office/drawing/2014/main" id="{8C2CE3DB-200E-4445-B316-69FE3850D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72279" y="648931"/>
            <a:ext cx="8930745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/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9117" y="1011765"/>
            <a:ext cx="3372894" cy="3497460"/>
          </a:xfrm>
          <a:prstGeom prst="rect">
            <a:avLst/>
          </a:prstGeom>
          <a:noFill/>
          <a:effectLst>
            <a:reflection endPos="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6520292" y="4437310"/>
            <a:ext cx="3394593" cy="1432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49224">
              <a:spcAft>
                <a:spcPts val="600"/>
              </a:spcAft>
            </a:pPr>
            <a:endParaRPr lang="en-US" sz="3408" b="1" i="1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en-CA" sz="4800"/>
          </a:p>
        </p:txBody>
      </p:sp>
      <p:sp>
        <p:nvSpPr>
          <p:cNvPr id="6" name="TextBox 5"/>
          <p:cNvSpPr txBox="1"/>
          <p:nvPr/>
        </p:nvSpPr>
        <p:spPr>
          <a:xfrm>
            <a:off x="7000497" y="1042717"/>
            <a:ext cx="3542958" cy="3759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49224">
              <a:spcAft>
                <a:spcPts val="600"/>
              </a:spcAft>
            </a:pPr>
            <a:r>
              <a:rPr lang="en-CA" sz="3408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Ensure you </a:t>
            </a:r>
            <a:r>
              <a:rPr lang="en-CA" sz="3408" b="1"/>
              <a:t>s</a:t>
            </a:r>
            <a:r>
              <a:rPr lang="en-CA" sz="3408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elect the required </a:t>
            </a:r>
            <a:r>
              <a:rPr lang="en-CA" sz="3408" b="1"/>
              <a:t>c</a:t>
            </a:r>
            <a:r>
              <a:rPr lang="en-CA" sz="3408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ourses </a:t>
            </a:r>
            <a:r>
              <a:rPr lang="en-CA" sz="3408" b="1"/>
              <a:t>f</a:t>
            </a:r>
            <a:r>
              <a:rPr lang="en-CA" sz="3408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 </a:t>
            </a:r>
            <a:r>
              <a:rPr lang="en-CA" sz="3408" b="1"/>
              <a:t>y</a:t>
            </a:r>
            <a:r>
              <a:rPr lang="en-CA" sz="3408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our </a:t>
            </a:r>
            <a:r>
              <a:rPr lang="en-CA" sz="3408" b="1"/>
              <a:t>g</a:t>
            </a:r>
            <a:r>
              <a:rPr lang="en-CA" sz="3408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rade and the correct </a:t>
            </a:r>
            <a:r>
              <a:rPr lang="en-CA" sz="3408" b="1"/>
              <a:t>n</a:t>
            </a:r>
            <a:r>
              <a:rPr lang="en-CA" sz="3408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umber of Electives and Alternatives.</a:t>
            </a:r>
            <a:endParaRPr lang="en-CA" sz="4800" b="1"/>
          </a:p>
        </p:txBody>
      </p:sp>
    </p:spTree>
    <p:extLst>
      <p:ext uri="{BB962C8B-B14F-4D97-AF65-F5344CB8AC3E}">
        <p14:creationId xmlns:p14="http://schemas.microsoft.com/office/powerpoint/2010/main" val="2916762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089D35B1-0ED5-4358-8CAE-A9E49412A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28" name="Freeform 6">
              <a:extLst>
                <a:ext uri="{FF2B5EF4-FFF2-40B4-BE49-F238E27FC236}">
                  <a16:creationId xmlns:a16="http://schemas.microsoft.com/office/drawing/2014/main" id="{DDEF6545-5A42-469E-8778-86CA01CD46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7">
              <a:extLst>
                <a:ext uri="{FF2B5EF4-FFF2-40B4-BE49-F238E27FC236}">
                  <a16:creationId xmlns:a16="http://schemas.microsoft.com/office/drawing/2014/main" id="{3B08853F-842C-4D0A-9A89-D05CB3990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8">
              <a:extLst>
                <a:ext uri="{FF2B5EF4-FFF2-40B4-BE49-F238E27FC236}">
                  <a16:creationId xmlns:a16="http://schemas.microsoft.com/office/drawing/2014/main" id="{A436FB18-2D01-4AAB-AD10-2D1208310F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9">
              <a:extLst>
                <a:ext uri="{FF2B5EF4-FFF2-40B4-BE49-F238E27FC236}">
                  <a16:creationId xmlns:a16="http://schemas.microsoft.com/office/drawing/2014/main" id="{9EFB8341-7A7B-46E4-AF94-689147AD0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10">
              <a:extLst>
                <a:ext uri="{FF2B5EF4-FFF2-40B4-BE49-F238E27FC236}">
                  <a16:creationId xmlns:a16="http://schemas.microsoft.com/office/drawing/2014/main" id="{C4D84136-7804-4605-AC9F-238A3665E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11">
              <a:extLst>
                <a:ext uri="{FF2B5EF4-FFF2-40B4-BE49-F238E27FC236}">
                  <a16:creationId xmlns:a16="http://schemas.microsoft.com/office/drawing/2014/main" id="{4EC6F81C-51C2-4A6F-8B94-562DA67362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2AFBF86-5DAF-4D46-8786-F4C7A376C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E19B3BDB-2DCF-406C-9AA8-9E0970E1B6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7">
              <a:extLst>
                <a:ext uri="{FF2B5EF4-FFF2-40B4-BE49-F238E27FC236}">
                  <a16:creationId xmlns:a16="http://schemas.microsoft.com/office/drawing/2014/main" id="{12B0D721-E797-4F4F-929E-7008008C87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9530C853-97C0-43FB-B7C2-1E5E42A738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9">
              <a:extLst>
                <a:ext uri="{FF2B5EF4-FFF2-40B4-BE49-F238E27FC236}">
                  <a16:creationId xmlns:a16="http://schemas.microsoft.com/office/drawing/2014/main" id="{DCAD804E-1F0F-4678-871B-39A05266F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10">
              <a:extLst>
                <a:ext uri="{FF2B5EF4-FFF2-40B4-BE49-F238E27FC236}">
                  <a16:creationId xmlns:a16="http://schemas.microsoft.com/office/drawing/2014/main" id="{3EE94EE6-76C6-4910-A4B6-9350547120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11">
              <a:extLst>
                <a:ext uri="{FF2B5EF4-FFF2-40B4-BE49-F238E27FC236}">
                  <a16:creationId xmlns:a16="http://schemas.microsoft.com/office/drawing/2014/main" id="{87D2EB15-59ED-43BB-8CED-7BA0BB5D3A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" name="Rounded Rectangle 16">
            <a:extLst>
              <a:ext uri="{FF2B5EF4-FFF2-40B4-BE49-F238E27FC236}">
                <a16:creationId xmlns:a16="http://schemas.microsoft.com/office/drawing/2014/main" id="{8C2CE3DB-200E-4445-B316-69FE3850D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72279" y="648931"/>
            <a:ext cx="8930745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/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557" y="1431643"/>
            <a:ext cx="3372894" cy="3497460"/>
          </a:xfrm>
          <a:prstGeom prst="rect">
            <a:avLst/>
          </a:prstGeom>
          <a:noFill/>
          <a:effectLst>
            <a:reflection endPos="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6825924" y="4437310"/>
            <a:ext cx="3394594" cy="1432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49224">
              <a:spcAft>
                <a:spcPts val="600"/>
              </a:spcAft>
            </a:pPr>
            <a:endParaRPr lang="en-US" sz="3408" b="1" i="1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en-CA" sz="4800"/>
          </a:p>
        </p:txBody>
      </p:sp>
      <p:sp>
        <p:nvSpPr>
          <p:cNvPr id="6" name="TextBox 5"/>
          <p:cNvSpPr txBox="1"/>
          <p:nvPr/>
        </p:nvSpPr>
        <p:spPr>
          <a:xfrm>
            <a:off x="7119518" y="1431643"/>
            <a:ext cx="3534042" cy="3238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49224">
              <a:spcAft>
                <a:spcPts val="600"/>
              </a:spcAft>
            </a:pPr>
            <a:r>
              <a:rPr lang="en-CA" sz="3408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Any Required Courses that you have failed in grade 10 or 11 </a:t>
            </a:r>
            <a:r>
              <a:rPr lang="en-CA" sz="3408" b="1" u="sng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Must be Taken Over Again.</a:t>
            </a:r>
            <a:endParaRPr lang="en-CA" sz="4800" b="1" u="sng"/>
          </a:p>
        </p:txBody>
      </p:sp>
    </p:spTree>
    <p:extLst>
      <p:ext uri="{BB962C8B-B14F-4D97-AF65-F5344CB8AC3E}">
        <p14:creationId xmlns:p14="http://schemas.microsoft.com/office/powerpoint/2010/main" val="3414214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85428F22-76B3-4107-AADE-3F9EC95FD3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346FBCF-5353-4172-96F5-4B7EB0777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290265" y="-12875"/>
            <a:ext cx="2604396" cy="6890194"/>
            <a:chOff x="2199787" y="-12875"/>
            <a:chExt cx="2679011" cy="6890194"/>
          </a:xfrm>
        </p:grpSpPr>
        <p:sp useBgFill="1">
          <p:nvSpPr>
            <p:cNvPr id="35" name="Rectangle 19">
              <a:extLst>
                <a:ext uri="{FF2B5EF4-FFF2-40B4-BE49-F238E27FC236}">
                  <a16:creationId xmlns:a16="http://schemas.microsoft.com/office/drawing/2014/main" id="{343F3E6D-808D-43AD-9485-AD0014BEAE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white">
            <a:xfrm>
              <a:off x="2199787" y="-12875"/>
              <a:ext cx="2679011" cy="5301468"/>
            </a:xfrm>
            <a:custGeom>
              <a:avLst/>
              <a:gdLst>
                <a:gd name="connsiteX0" fmla="*/ 0 w 2570017"/>
                <a:gd name="connsiteY0" fmla="*/ 0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0 w 2570017"/>
                <a:gd name="connsiteY4" fmla="*/ 0 h 2554287"/>
                <a:gd name="connsiteX0" fmla="*/ 904009 w 2570017"/>
                <a:gd name="connsiteY0" fmla="*/ 0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904009 w 2570017"/>
                <a:gd name="connsiteY4" fmla="*/ 0 h 2554287"/>
                <a:gd name="connsiteX0" fmla="*/ 644236 w 2570017"/>
                <a:gd name="connsiteY0" fmla="*/ 10391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644236 w 2570017"/>
                <a:gd name="connsiteY4" fmla="*/ 10391 h 2554287"/>
                <a:gd name="connsiteX0" fmla="*/ 633845 w 2570017"/>
                <a:gd name="connsiteY0" fmla="*/ 0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633845 w 2570017"/>
                <a:gd name="connsiteY4" fmla="*/ 0 h 2554287"/>
                <a:gd name="connsiteX0" fmla="*/ 675409 w 2611581"/>
                <a:gd name="connsiteY0" fmla="*/ 0 h 2554287"/>
                <a:gd name="connsiteX1" fmla="*/ 2611581 w 2611581"/>
                <a:gd name="connsiteY1" fmla="*/ 0 h 2554287"/>
                <a:gd name="connsiteX2" fmla="*/ 2611581 w 2611581"/>
                <a:gd name="connsiteY2" fmla="*/ 2554287 h 2554287"/>
                <a:gd name="connsiteX3" fmla="*/ 0 w 2611581"/>
                <a:gd name="connsiteY3" fmla="*/ 2554287 h 2554287"/>
                <a:gd name="connsiteX4" fmla="*/ 675409 w 2611581"/>
                <a:gd name="connsiteY4" fmla="*/ 0 h 2554287"/>
                <a:gd name="connsiteX0" fmla="*/ 650979 w 2587151"/>
                <a:gd name="connsiteY0" fmla="*/ 0 h 2554287"/>
                <a:gd name="connsiteX1" fmla="*/ 2587151 w 2587151"/>
                <a:gd name="connsiteY1" fmla="*/ 0 h 2554287"/>
                <a:gd name="connsiteX2" fmla="*/ 2587151 w 2587151"/>
                <a:gd name="connsiteY2" fmla="*/ 2554287 h 2554287"/>
                <a:gd name="connsiteX3" fmla="*/ 0 w 2587151"/>
                <a:gd name="connsiteY3" fmla="*/ 2548595 h 2554287"/>
                <a:gd name="connsiteX4" fmla="*/ 650979 w 2587151"/>
                <a:gd name="connsiteY4" fmla="*/ 0 h 2554287"/>
                <a:gd name="connsiteX0" fmla="*/ 730379 w 2587151"/>
                <a:gd name="connsiteY0" fmla="*/ 5692 h 2554287"/>
                <a:gd name="connsiteX1" fmla="*/ 2587151 w 2587151"/>
                <a:gd name="connsiteY1" fmla="*/ 0 h 2554287"/>
                <a:gd name="connsiteX2" fmla="*/ 2587151 w 2587151"/>
                <a:gd name="connsiteY2" fmla="*/ 2554287 h 2554287"/>
                <a:gd name="connsiteX3" fmla="*/ 0 w 2587151"/>
                <a:gd name="connsiteY3" fmla="*/ 2548595 h 2554287"/>
                <a:gd name="connsiteX4" fmla="*/ 730379 w 2587151"/>
                <a:gd name="connsiteY4" fmla="*/ 5692 h 2554287"/>
                <a:gd name="connsiteX0" fmla="*/ 864750 w 2587151"/>
                <a:gd name="connsiteY0" fmla="*/ 2847 h 2554287"/>
                <a:gd name="connsiteX1" fmla="*/ 2587151 w 2587151"/>
                <a:gd name="connsiteY1" fmla="*/ 0 h 2554287"/>
                <a:gd name="connsiteX2" fmla="*/ 2587151 w 2587151"/>
                <a:gd name="connsiteY2" fmla="*/ 2554287 h 2554287"/>
                <a:gd name="connsiteX3" fmla="*/ 0 w 2587151"/>
                <a:gd name="connsiteY3" fmla="*/ 2548595 h 2554287"/>
                <a:gd name="connsiteX4" fmla="*/ 864750 w 2587151"/>
                <a:gd name="connsiteY4" fmla="*/ 2847 h 2554287"/>
                <a:gd name="connsiteX0" fmla="*/ 883073 w 2587151"/>
                <a:gd name="connsiteY0" fmla="*/ 1 h 2554287"/>
                <a:gd name="connsiteX1" fmla="*/ 2587151 w 2587151"/>
                <a:gd name="connsiteY1" fmla="*/ 0 h 2554287"/>
                <a:gd name="connsiteX2" fmla="*/ 2587151 w 2587151"/>
                <a:gd name="connsiteY2" fmla="*/ 2554287 h 2554287"/>
                <a:gd name="connsiteX3" fmla="*/ 0 w 2587151"/>
                <a:gd name="connsiteY3" fmla="*/ 2548595 h 2554287"/>
                <a:gd name="connsiteX4" fmla="*/ 883073 w 2587151"/>
                <a:gd name="connsiteY4" fmla="*/ 1 h 2554287"/>
                <a:gd name="connsiteX0" fmla="*/ 895288 w 2599366"/>
                <a:gd name="connsiteY0" fmla="*/ 1 h 2554287"/>
                <a:gd name="connsiteX1" fmla="*/ 2599366 w 2599366"/>
                <a:gd name="connsiteY1" fmla="*/ 0 h 2554287"/>
                <a:gd name="connsiteX2" fmla="*/ 2599366 w 2599366"/>
                <a:gd name="connsiteY2" fmla="*/ 2554287 h 2554287"/>
                <a:gd name="connsiteX3" fmla="*/ 0 w 2599366"/>
                <a:gd name="connsiteY3" fmla="*/ 2542904 h 2554287"/>
                <a:gd name="connsiteX4" fmla="*/ 895288 w 2599366"/>
                <a:gd name="connsiteY4" fmla="*/ 1 h 2554287"/>
                <a:gd name="connsiteX0" fmla="*/ 895288 w 2599366"/>
                <a:gd name="connsiteY0" fmla="*/ 1 h 2554287"/>
                <a:gd name="connsiteX1" fmla="*/ 2599366 w 2599366"/>
                <a:gd name="connsiteY1" fmla="*/ 0 h 2554287"/>
                <a:gd name="connsiteX2" fmla="*/ 2599366 w 2599366"/>
                <a:gd name="connsiteY2" fmla="*/ 2554287 h 2554287"/>
                <a:gd name="connsiteX3" fmla="*/ 0 w 2599366"/>
                <a:gd name="connsiteY3" fmla="*/ 2542904 h 2554287"/>
                <a:gd name="connsiteX4" fmla="*/ 895288 w 2599366"/>
                <a:gd name="connsiteY4" fmla="*/ 1 h 2554287"/>
                <a:gd name="connsiteX0" fmla="*/ 895288 w 2611581"/>
                <a:gd name="connsiteY0" fmla="*/ 1 h 2565670"/>
                <a:gd name="connsiteX1" fmla="*/ 2599366 w 2611581"/>
                <a:gd name="connsiteY1" fmla="*/ 0 h 2565670"/>
                <a:gd name="connsiteX2" fmla="*/ 2611581 w 2611581"/>
                <a:gd name="connsiteY2" fmla="*/ 2565670 h 2565670"/>
                <a:gd name="connsiteX3" fmla="*/ 0 w 2611581"/>
                <a:gd name="connsiteY3" fmla="*/ 2542904 h 2565670"/>
                <a:gd name="connsiteX4" fmla="*/ 895288 w 2611581"/>
                <a:gd name="connsiteY4" fmla="*/ 1 h 2565670"/>
                <a:gd name="connsiteX0" fmla="*/ 895288 w 2611581"/>
                <a:gd name="connsiteY0" fmla="*/ 1 h 2565670"/>
                <a:gd name="connsiteX1" fmla="*/ 2599366 w 2611581"/>
                <a:gd name="connsiteY1" fmla="*/ 0 h 2565670"/>
                <a:gd name="connsiteX2" fmla="*/ 2611581 w 2611581"/>
                <a:gd name="connsiteY2" fmla="*/ 2565670 h 2565670"/>
                <a:gd name="connsiteX3" fmla="*/ 0 w 2611581"/>
                <a:gd name="connsiteY3" fmla="*/ 2542904 h 2565670"/>
                <a:gd name="connsiteX4" fmla="*/ 895288 w 2611581"/>
                <a:gd name="connsiteY4" fmla="*/ 1 h 2565670"/>
                <a:gd name="connsiteX0" fmla="*/ 895288 w 2611581"/>
                <a:gd name="connsiteY0" fmla="*/ 1 h 2565670"/>
                <a:gd name="connsiteX1" fmla="*/ 2599366 w 2611581"/>
                <a:gd name="connsiteY1" fmla="*/ 0 h 2565670"/>
                <a:gd name="connsiteX2" fmla="*/ 2611581 w 2611581"/>
                <a:gd name="connsiteY2" fmla="*/ 2565670 h 2565670"/>
                <a:gd name="connsiteX3" fmla="*/ 0 w 2611581"/>
                <a:gd name="connsiteY3" fmla="*/ 2545750 h 2565670"/>
                <a:gd name="connsiteX4" fmla="*/ 895288 w 2611581"/>
                <a:gd name="connsiteY4" fmla="*/ 1 h 2565670"/>
                <a:gd name="connsiteX0" fmla="*/ 1544433 w 3260726"/>
                <a:gd name="connsiteY0" fmla="*/ 1 h 2565670"/>
                <a:gd name="connsiteX1" fmla="*/ 3248511 w 3260726"/>
                <a:gd name="connsiteY1" fmla="*/ 0 h 2565670"/>
                <a:gd name="connsiteX2" fmla="*/ 3260726 w 3260726"/>
                <a:gd name="connsiteY2" fmla="*/ 2565670 h 2565670"/>
                <a:gd name="connsiteX3" fmla="*/ 0 w 3260726"/>
                <a:gd name="connsiteY3" fmla="*/ 2521058 h 2565670"/>
                <a:gd name="connsiteX4" fmla="*/ 1544433 w 3260726"/>
                <a:gd name="connsiteY4" fmla="*/ 1 h 2565670"/>
                <a:gd name="connsiteX0" fmla="*/ 921784 w 3260726"/>
                <a:gd name="connsiteY0" fmla="*/ 12347 h 2565670"/>
                <a:gd name="connsiteX1" fmla="*/ 3248511 w 3260726"/>
                <a:gd name="connsiteY1" fmla="*/ 0 h 2565670"/>
                <a:gd name="connsiteX2" fmla="*/ 3260726 w 3260726"/>
                <a:gd name="connsiteY2" fmla="*/ 2565670 h 2565670"/>
                <a:gd name="connsiteX3" fmla="*/ 0 w 3260726"/>
                <a:gd name="connsiteY3" fmla="*/ 2521058 h 2565670"/>
                <a:gd name="connsiteX4" fmla="*/ 921784 w 3260726"/>
                <a:gd name="connsiteY4" fmla="*/ 12347 h 2565670"/>
                <a:gd name="connsiteX0" fmla="*/ 921784 w 3260726"/>
                <a:gd name="connsiteY0" fmla="*/ 12347 h 2565670"/>
                <a:gd name="connsiteX1" fmla="*/ 2321160 w 3260726"/>
                <a:gd name="connsiteY1" fmla="*/ 0 h 2565670"/>
                <a:gd name="connsiteX2" fmla="*/ 3260726 w 3260726"/>
                <a:gd name="connsiteY2" fmla="*/ 2565670 h 2565670"/>
                <a:gd name="connsiteX3" fmla="*/ 0 w 3260726"/>
                <a:gd name="connsiteY3" fmla="*/ 2521058 h 2565670"/>
                <a:gd name="connsiteX4" fmla="*/ 921784 w 3260726"/>
                <a:gd name="connsiteY4" fmla="*/ 12347 h 2565670"/>
                <a:gd name="connsiteX0" fmla="*/ 921784 w 2322228"/>
                <a:gd name="connsiteY0" fmla="*/ 12347 h 2565670"/>
                <a:gd name="connsiteX1" fmla="*/ 2321160 w 2322228"/>
                <a:gd name="connsiteY1" fmla="*/ 0 h 2565670"/>
                <a:gd name="connsiteX2" fmla="*/ 2320129 w 2322228"/>
                <a:gd name="connsiteY2" fmla="*/ 2565670 h 2565670"/>
                <a:gd name="connsiteX3" fmla="*/ 0 w 2322228"/>
                <a:gd name="connsiteY3" fmla="*/ 2521058 h 2565670"/>
                <a:gd name="connsiteX4" fmla="*/ 921784 w 2322228"/>
                <a:gd name="connsiteY4" fmla="*/ 12347 h 2565670"/>
                <a:gd name="connsiteX0" fmla="*/ 921784 w 2322228"/>
                <a:gd name="connsiteY0" fmla="*/ 0 h 2571841"/>
                <a:gd name="connsiteX1" fmla="*/ 2321160 w 2322228"/>
                <a:gd name="connsiteY1" fmla="*/ 6171 h 2571841"/>
                <a:gd name="connsiteX2" fmla="*/ 2320129 w 2322228"/>
                <a:gd name="connsiteY2" fmla="*/ 2571841 h 2571841"/>
                <a:gd name="connsiteX3" fmla="*/ 0 w 2322228"/>
                <a:gd name="connsiteY3" fmla="*/ 2527229 h 2571841"/>
                <a:gd name="connsiteX4" fmla="*/ 921784 w 2322228"/>
                <a:gd name="connsiteY4" fmla="*/ 0 h 2571841"/>
                <a:gd name="connsiteX0" fmla="*/ 921784 w 2611583"/>
                <a:gd name="connsiteY0" fmla="*/ 0 h 2540977"/>
                <a:gd name="connsiteX1" fmla="*/ 2321160 w 2611583"/>
                <a:gd name="connsiteY1" fmla="*/ 6171 h 2540977"/>
                <a:gd name="connsiteX2" fmla="*/ 2611583 w 2611583"/>
                <a:gd name="connsiteY2" fmla="*/ 2540977 h 2540977"/>
                <a:gd name="connsiteX3" fmla="*/ 0 w 2611583"/>
                <a:gd name="connsiteY3" fmla="*/ 2527229 h 2540977"/>
                <a:gd name="connsiteX4" fmla="*/ 921784 w 2611583"/>
                <a:gd name="connsiteY4" fmla="*/ 0 h 2540977"/>
                <a:gd name="connsiteX0" fmla="*/ 921784 w 2611583"/>
                <a:gd name="connsiteY0" fmla="*/ 2 h 2540979"/>
                <a:gd name="connsiteX1" fmla="*/ 2572870 w 2611583"/>
                <a:gd name="connsiteY1" fmla="*/ 0 h 2540979"/>
                <a:gd name="connsiteX2" fmla="*/ 2611583 w 2611583"/>
                <a:gd name="connsiteY2" fmla="*/ 2540979 h 2540979"/>
                <a:gd name="connsiteX3" fmla="*/ 0 w 2611583"/>
                <a:gd name="connsiteY3" fmla="*/ 2527231 h 2540979"/>
                <a:gd name="connsiteX4" fmla="*/ 921784 w 2611583"/>
                <a:gd name="connsiteY4" fmla="*/ 2 h 2540979"/>
                <a:gd name="connsiteX0" fmla="*/ 921784 w 2705467"/>
                <a:gd name="connsiteY0" fmla="*/ 0 h 2540977"/>
                <a:gd name="connsiteX1" fmla="*/ 2705349 w 2705467"/>
                <a:gd name="connsiteY1" fmla="*/ 6171 h 2540977"/>
                <a:gd name="connsiteX2" fmla="*/ 2611583 w 2705467"/>
                <a:gd name="connsiteY2" fmla="*/ 2540977 h 2540977"/>
                <a:gd name="connsiteX3" fmla="*/ 0 w 2705467"/>
                <a:gd name="connsiteY3" fmla="*/ 2527229 h 2540977"/>
                <a:gd name="connsiteX4" fmla="*/ 921784 w 2705467"/>
                <a:gd name="connsiteY4" fmla="*/ 0 h 2540977"/>
                <a:gd name="connsiteX0" fmla="*/ 921784 w 2718702"/>
                <a:gd name="connsiteY0" fmla="*/ 2 h 2540979"/>
                <a:gd name="connsiteX1" fmla="*/ 2718597 w 2718702"/>
                <a:gd name="connsiteY1" fmla="*/ 0 h 2540979"/>
                <a:gd name="connsiteX2" fmla="*/ 2611583 w 2718702"/>
                <a:gd name="connsiteY2" fmla="*/ 2540979 h 2540979"/>
                <a:gd name="connsiteX3" fmla="*/ 0 w 2718702"/>
                <a:gd name="connsiteY3" fmla="*/ 2527231 h 2540979"/>
                <a:gd name="connsiteX4" fmla="*/ 921784 w 2718702"/>
                <a:gd name="connsiteY4" fmla="*/ 2 h 2540979"/>
                <a:gd name="connsiteX0" fmla="*/ 921784 w 2679012"/>
                <a:gd name="connsiteY0" fmla="*/ 0 h 2540977"/>
                <a:gd name="connsiteX1" fmla="*/ 2678853 w 2679012"/>
                <a:gd name="connsiteY1" fmla="*/ 6171 h 2540977"/>
                <a:gd name="connsiteX2" fmla="*/ 2611583 w 2679012"/>
                <a:gd name="connsiteY2" fmla="*/ 2540977 h 2540977"/>
                <a:gd name="connsiteX3" fmla="*/ 0 w 2679012"/>
                <a:gd name="connsiteY3" fmla="*/ 2527229 h 2540977"/>
                <a:gd name="connsiteX4" fmla="*/ 921784 w 2679012"/>
                <a:gd name="connsiteY4" fmla="*/ 0 h 2540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79012" h="2540977">
                  <a:moveTo>
                    <a:pt x="921784" y="0"/>
                  </a:moveTo>
                  <a:lnTo>
                    <a:pt x="2678853" y="6171"/>
                  </a:lnTo>
                  <a:cubicBezTo>
                    <a:pt x="2682925" y="861394"/>
                    <a:pt x="2607511" y="1685754"/>
                    <a:pt x="2611583" y="2540977"/>
                  </a:cubicBezTo>
                  <a:lnTo>
                    <a:pt x="0" y="2527229"/>
                  </a:lnTo>
                  <a:lnTo>
                    <a:pt x="921784" y="0"/>
                  </a:lnTo>
                  <a:close/>
                </a:path>
              </a:pathLst>
            </a:custGeom>
            <a:blipFill rotWithShape="0">
              <a:blip r:embed="rId2">
                <a:duotone>
                  <a:schemeClr val="bg2">
                    <a:shade val="76000"/>
                    <a:satMod val="180000"/>
                  </a:schemeClr>
                  <a:schemeClr val="bg2">
                    <a:tint val="80000"/>
                    <a:satMod val="120000"/>
                    <a:lumMod val="180000"/>
                  </a:schemeClr>
                </a:duotone>
              </a:blip>
              <a:stretch>
                <a:fillRect l="-114598" r="-265621" b="-28686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 useBgFill="1">
          <p:nvSpPr>
            <p:cNvPr id="36" name="Rectangle 20">
              <a:extLst>
                <a:ext uri="{FF2B5EF4-FFF2-40B4-BE49-F238E27FC236}">
                  <a16:creationId xmlns:a16="http://schemas.microsoft.com/office/drawing/2014/main" id="{03DB1AC6-5430-4CD3-BD83-86E675A11A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white">
            <a:xfrm>
              <a:off x="2211875" y="5257482"/>
              <a:ext cx="2586931" cy="1619837"/>
            </a:xfrm>
            <a:custGeom>
              <a:avLst/>
              <a:gdLst>
                <a:gd name="connsiteX0" fmla="*/ 0 w 2611581"/>
                <a:gd name="connsiteY0" fmla="*/ 0 h 4303713"/>
                <a:gd name="connsiteX1" fmla="*/ 2611581 w 2611581"/>
                <a:gd name="connsiteY1" fmla="*/ 0 h 4303713"/>
                <a:gd name="connsiteX2" fmla="*/ 2611581 w 2611581"/>
                <a:gd name="connsiteY2" fmla="*/ 4303713 h 4303713"/>
                <a:gd name="connsiteX3" fmla="*/ 0 w 2611581"/>
                <a:gd name="connsiteY3" fmla="*/ 4303713 h 4303713"/>
                <a:gd name="connsiteX4" fmla="*/ 0 w 2611581"/>
                <a:gd name="connsiteY4" fmla="*/ 0 h 4303713"/>
                <a:gd name="connsiteX0" fmla="*/ 0 w 2611581"/>
                <a:gd name="connsiteY0" fmla="*/ 0 h 4314104"/>
                <a:gd name="connsiteX1" fmla="*/ 2611581 w 2611581"/>
                <a:gd name="connsiteY1" fmla="*/ 0 h 4314104"/>
                <a:gd name="connsiteX2" fmla="*/ 2611581 w 2611581"/>
                <a:gd name="connsiteY2" fmla="*/ 4303713 h 4314104"/>
                <a:gd name="connsiteX3" fmla="*/ 1693718 w 2611581"/>
                <a:gd name="connsiteY3" fmla="*/ 4314104 h 4314104"/>
                <a:gd name="connsiteX4" fmla="*/ 0 w 2611581"/>
                <a:gd name="connsiteY4" fmla="*/ 0 h 4314104"/>
                <a:gd name="connsiteX0" fmla="*/ 0 w 2611581"/>
                <a:gd name="connsiteY0" fmla="*/ 0 h 4314104"/>
                <a:gd name="connsiteX1" fmla="*/ 2611581 w 2611581"/>
                <a:gd name="connsiteY1" fmla="*/ 0 h 4314104"/>
                <a:gd name="connsiteX2" fmla="*/ 2611581 w 2611581"/>
                <a:gd name="connsiteY2" fmla="*/ 4303713 h 4314104"/>
                <a:gd name="connsiteX3" fmla="*/ 1963882 w 2611581"/>
                <a:gd name="connsiteY3" fmla="*/ 4314104 h 4314104"/>
                <a:gd name="connsiteX4" fmla="*/ 0 w 2611581"/>
                <a:gd name="connsiteY4" fmla="*/ 0 h 4314104"/>
                <a:gd name="connsiteX0" fmla="*/ 0 w 2611581"/>
                <a:gd name="connsiteY0" fmla="*/ 0 h 4303713"/>
                <a:gd name="connsiteX1" fmla="*/ 2611581 w 2611581"/>
                <a:gd name="connsiteY1" fmla="*/ 0 h 4303713"/>
                <a:gd name="connsiteX2" fmla="*/ 2611581 w 2611581"/>
                <a:gd name="connsiteY2" fmla="*/ 4303713 h 4303713"/>
                <a:gd name="connsiteX3" fmla="*/ 2213264 w 2611581"/>
                <a:gd name="connsiteY3" fmla="*/ 4293322 h 4303713"/>
                <a:gd name="connsiteX4" fmla="*/ 0 w 2611581"/>
                <a:gd name="connsiteY4" fmla="*/ 0 h 4303713"/>
                <a:gd name="connsiteX0" fmla="*/ 0 w 2611581"/>
                <a:gd name="connsiteY0" fmla="*/ 0 h 4303713"/>
                <a:gd name="connsiteX1" fmla="*/ 2611581 w 2611581"/>
                <a:gd name="connsiteY1" fmla="*/ 0 h 4303713"/>
                <a:gd name="connsiteX2" fmla="*/ 2611581 w 2611581"/>
                <a:gd name="connsiteY2" fmla="*/ 4303713 h 4303713"/>
                <a:gd name="connsiteX3" fmla="*/ 2171701 w 2611581"/>
                <a:gd name="connsiteY3" fmla="*/ 3638695 h 4303713"/>
                <a:gd name="connsiteX4" fmla="*/ 0 w 2611581"/>
                <a:gd name="connsiteY4" fmla="*/ 0 h 4303713"/>
                <a:gd name="connsiteX0" fmla="*/ 0 w 2720934"/>
                <a:gd name="connsiteY0" fmla="*/ 268283 h 4303713"/>
                <a:gd name="connsiteX1" fmla="*/ 2720934 w 2720934"/>
                <a:gd name="connsiteY1" fmla="*/ 0 h 4303713"/>
                <a:gd name="connsiteX2" fmla="*/ 2720934 w 2720934"/>
                <a:gd name="connsiteY2" fmla="*/ 4303713 h 4303713"/>
                <a:gd name="connsiteX3" fmla="*/ 2281054 w 2720934"/>
                <a:gd name="connsiteY3" fmla="*/ 3638695 h 4303713"/>
                <a:gd name="connsiteX4" fmla="*/ 0 w 2720934"/>
                <a:gd name="connsiteY4" fmla="*/ 268283 h 4303713"/>
                <a:gd name="connsiteX0" fmla="*/ 0 w 2720934"/>
                <a:gd name="connsiteY0" fmla="*/ 268283 h 4303713"/>
                <a:gd name="connsiteX1" fmla="*/ 2720934 w 2720934"/>
                <a:gd name="connsiteY1" fmla="*/ 0 h 4303713"/>
                <a:gd name="connsiteX2" fmla="*/ 2720934 w 2720934"/>
                <a:gd name="connsiteY2" fmla="*/ 4303713 h 4303713"/>
                <a:gd name="connsiteX3" fmla="*/ 2264231 w 2720934"/>
                <a:gd name="connsiteY3" fmla="*/ 3717600 h 4303713"/>
                <a:gd name="connsiteX4" fmla="*/ 0 w 2720934"/>
                <a:gd name="connsiteY4" fmla="*/ 268283 h 4303713"/>
                <a:gd name="connsiteX0" fmla="*/ 0 w 2720934"/>
                <a:gd name="connsiteY0" fmla="*/ 268283 h 4335275"/>
                <a:gd name="connsiteX1" fmla="*/ 2720934 w 2720934"/>
                <a:gd name="connsiteY1" fmla="*/ 0 h 4335275"/>
                <a:gd name="connsiteX2" fmla="*/ 2653639 w 2720934"/>
                <a:gd name="connsiteY2" fmla="*/ 4335275 h 4335275"/>
                <a:gd name="connsiteX3" fmla="*/ 2264231 w 2720934"/>
                <a:gd name="connsiteY3" fmla="*/ 3717600 h 4335275"/>
                <a:gd name="connsiteX4" fmla="*/ 0 w 2720934"/>
                <a:gd name="connsiteY4" fmla="*/ 268283 h 4335275"/>
                <a:gd name="connsiteX0" fmla="*/ 0 w 2737757"/>
                <a:gd name="connsiteY0" fmla="*/ 236721 h 4335275"/>
                <a:gd name="connsiteX1" fmla="*/ 2737757 w 2737757"/>
                <a:gd name="connsiteY1" fmla="*/ 0 h 4335275"/>
                <a:gd name="connsiteX2" fmla="*/ 2670462 w 2737757"/>
                <a:gd name="connsiteY2" fmla="*/ 4335275 h 4335275"/>
                <a:gd name="connsiteX3" fmla="*/ 2281054 w 2737757"/>
                <a:gd name="connsiteY3" fmla="*/ 3717600 h 4335275"/>
                <a:gd name="connsiteX4" fmla="*/ 0 w 2737757"/>
                <a:gd name="connsiteY4" fmla="*/ 236721 h 4335275"/>
                <a:gd name="connsiteX0" fmla="*/ 0 w 2729346"/>
                <a:gd name="connsiteY0" fmla="*/ 0 h 4098554"/>
                <a:gd name="connsiteX1" fmla="*/ 2729346 w 2729346"/>
                <a:gd name="connsiteY1" fmla="*/ 126250 h 4098554"/>
                <a:gd name="connsiteX2" fmla="*/ 2670462 w 2729346"/>
                <a:gd name="connsiteY2" fmla="*/ 4098554 h 4098554"/>
                <a:gd name="connsiteX3" fmla="*/ 2281054 w 2729346"/>
                <a:gd name="connsiteY3" fmla="*/ 3480879 h 4098554"/>
                <a:gd name="connsiteX4" fmla="*/ 0 w 2729346"/>
                <a:gd name="connsiteY4" fmla="*/ 0 h 4098554"/>
                <a:gd name="connsiteX0" fmla="*/ 0 w 2720934"/>
                <a:gd name="connsiteY0" fmla="*/ 0 h 4098554"/>
                <a:gd name="connsiteX1" fmla="*/ 2720934 w 2720934"/>
                <a:gd name="connsiteY1" fmla="*/ 31562 h 4098554"/>
                <a:gd name="connsiteX2" fmla="*/ 2670462 w 2720934"/>
                <a:gd name="connsiteY2" fmla="*/ 4098554 h 4098554"/>
                <a:gd name="connsiteX3" fmla="*/ 2281054 w 2720934"/>
                <a:gd name="connsiteY3" fmla="*/ 3480879 h 4098554"/>
                <a:gd name="connsiteX4" fmla="*/ 0 w 2720934"/>
                <a:gd name="connsiteY4" fmla="*/ 0 h 4098554"/>
                <a:gd name="connsiteX0" fmla="*/ 0 w 2720934"/>
                <a:gd name="connsiteY0" fmla="*/ 15782 h 4114336"/>
                <a:gd name="connsiteX1" fmla="*/ 2720934 w 2720934"/>
                <a:gd name="connsiteY1" fmla="*/ 0 h 4114336"/>
                <a:gd name="connsiteX2" fmla="*/ 2670462 w 2720934"/>
                <a:gd name="connsiteY2" fmla="*/ 4114336 h 4114336"/>
                <a:gd name="connsiteX3" fmla="*/ 2281054 w 2720934"/>
                <a:gd name="connsiteY3" fmla="*/ 3496661 h 4114336"/>
                <a:gd name="connsiteX4" fmla="*/ 0 w 2720934"/>
                <a:gd name="connsiteY4" fmla="*/ 15782 h 4114336"/>
                <a:gd name="connsiteX0" fmla="*/ 0 w 2820289"/>
                <a:gd name="connsiteY0" fmla="*/ 15782 h 4114336"/>
                <a:gd name="connsiteX1" fmla="*/ 2820289 w 2820289"/>
                <a:gd name="connsiteY1" fmla="*/ 0 h 4114336"/>
                <a:gd name="connsiteX2" fmla="*/ 2769817 w 2820289"/>
                <a:gd name="connsiteY2" fmla="*/ 4114336 h 4114336"/>
                <a:gd name="connsiteX3" fmla="*/ 2380409 w 2820289"/>
                <a:gd name="connsiteY3" fmla="*/ 3496661 h 4114336"/>
                <a:gd name="connsiteX4" fmla="*/ 0 w 2820289"/>
                <a:gd name="connsiteY4" fmla="*/ 15782 h 4114336"/>
                <a:gd name="connsiteX0" fmla="*/ 0 w 2820289"/>
                <a:gd name="connsiteY0" fmla="*/ 15782 h 4114336"/>
                <a:gd name="connsiteX1" fmla="*/ 2820289 w 2820289"/>
                <a:gd name="connsiteY1" fmla="*/ 0 h 4114336"/>
                <a:gd name="connsiteX2" fmla="*/ 2769817 w 2820289"/>
                <a:gd name="connsiteY2" fmla="*/ 4114336 h 4114336"/>
                <a:gd name="connsiteX3" fmla="*/ 2362876 w 2820289"/>
                <a:gd name="connsiteY3" fmla="*/ 3517980 h 4114336"/>
                <a:gd name="connsiteX4" fmla="*/ 0 w 2820289"/>
                <a:gd name="connsiteY4" fmla="*/ 15782 h 4114336"/>
                <a:gd name="connsiteX0" fmla="*/ 0 w 2820289"/>
                <a:gd name="connsiteY0" fmla="*/ 15782 h 4114336"/>
                <a:gd name="connsiteX1" fmla="*/ 2820289 w 2820289"/>
                <a:gd name="connsiteY1" fmla="*/ 0 h 4114336"/>
                <a:gd name="connsiteX2" fmla="*/ 2763972 w 2820289"/>
                <a:gd name="connsiteY2" fmla="*/ 4114336 h 4114336"/>
                <a:gd name="connsiteX3" fmla="*/ 2362876 w 2820289"/>
                <a:gd name="connsiteY3" fmla="*/ 3517980 h 4114336"/>
                <a:gd name="connsiteX4" fmla="*/ 0 w 2820289"/>
                <a:gd name="connsiteY4" fmla="*/ 15782 h 4114336"/>
                <a:gd name="connsiteX0" fmla="*/ 0 w 3721149"/>
                <a:gd name="connsiteY0" fmla="*/ 0 h 4269703"/>
                <a:gd name="connsiteX1" fmla="*/ 3721149 w 3721149"/>
                <a:gd name="connsiteY1" fmla="*/ 155367 h 4269703"/>
                <a:gd name="connsiteX2" fmla="*/ 3664832 w 3721149"/>
                <a:gd name="connsiteY2" fmla="*/ 4269703 h 4269703"/>
                <a:gd name="connsiteX3" fmla="*/ 3263736 w 3721149"/>
                <a:gd name="connsiteY3" fmla="*/ 3673347 h 4269703"/>
                <a:gd name="connsiteX4" fmla="*/ 0 w 3721149"/>
                <a:gd name="connsiteY4" fmla="*/ 0 h 4269703"/>
                <a:gd name="connsiteX0" fmla="*/ 0 w 3721149"/>
                <a:gd name="connsiteY0" fmla="*/ 0 h 4289488"/>
                <a:gd name="connsiteX1" fmla="*/ 3721149 w 3721149"/>
                <a:gd name="connsiteY1" fmla="*/ 155367 h 4289488"/>
                <a:gd name="connsiteX2" fmla="*/ 3664832 w 3721149"/>
                <a:gd name="connsiteY2" fmla="*/ 4269703 h 4289488"/>
                <a:gd name="connsiteX3" fmla="*/ 1705997 w 3721149"/>
                <a:gd name="connsiteY3" fmla="*/ 4289488 h 4289488"/>
                <a:gd name="connsiteX4" fmla="*/ 0 w 3721149"/>
                <a:gd name="connsiteY4" fmla="*/ 0 h 4289488"/>
                <a:gd name="connsiteX0" fmla="*/ 0 w 3664846"/>
                <a:gd name="connsiteY0" fmla="*/ 15785 h 4305273"/>
                <a:gd name="connsiteX1" fmla="*/ 3664846 w 3664846"/>
                <a:gd name="connsiteY1" fmla="*/ 0 h 4305273"/>
                <a:gd name="connsiteX2" fmla="*/ 3664832 w 3664846"/>
                <a:gd name="connsiteY2" fmla="*/ 4285488 h 4305273"/>
                <a:gd name="connsiteX3" fmla="*/ 1705997 w 3664846"/>
                <a:gd name="connsiteY3" fmla="*/ 4305273 h 4305273"/>
                <a:gd name="connsiteX4" fmla="*/ 0 w 3664846"/>
                <a:gd name="connsiteY4" fmla="*/ 15785 h 4305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64846" h="4305273">
                  <a:moveTo>
                    <a:pt x="0" y="15785"/>
                  </a:moveTo>
                  <a:lnTo>
                    <a:pt x="3664846" y="0"/>
                  </a:lnTo>
                  <a:cubicBezTo>
                    <a:pt x="3664841" y="1428496"/>
                    <a:pt x="3664837" y="2856992"/>
                    <a:pt x="3664832" y="4285488"/>
                  </a:cubicBezTo>
                  <a:lnTo>
                    <a:pt x="1705997" y="4305273"/>
                  </a:lnTo>
                  <a:lnTo>
                    <a:pt x="0" y="15785"/>
                  </a:lnTo>
                  <a:close/>
                </a:path>
              </a:pathLst>
            </a:custGeom>
            <a:blipFill rotWithShape="0">
              <a:blip r:embed="rId2">
                <a:duotone>
                  <a:schemeClr val="bg2">
                    <a:shade val="76000"/>
                    <a:satMod val="180000"/>
                  </a:schemeClr>
                  <a:schemeClr val="bg2">
                    <a:tint val="80000"/>
                    <a:satMod val="120000"/>
                    <a:lumMod val="180000"/>
                  </a:schemeClr>
                </a:duotone>
              </a:blip>
              <a:stretch>
                <a:fillRect l="-163116" t="-323529" r="-398251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8326E10-C8CB-487F-A110-F861268DE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360612" y="0"/>
            <a:ext cx="2436813" cy="6858001"/>
            <a:chOff x="1320800" y="0"/>
            <a:chExt cx="2436813" cy="6858001"/>
          </a:xfrm>
        </p:grpSpPr>
        <p:sp>
          <p:nvSpPr>
            <p:cNvPr id="39" name="Freeform 6">
              <a:extLst>
                <a:ext uri="{FF2B5EF4-FFF2-40B4-BE49-F238E27FC236}">
                  <a16:creationId xmlns:a16="http://schemas.microsoft.com/office/drawing/2014/main" id="{3279962B-46D2-4E19-B632-39B80D1E8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7">
              <a:extLst>
                <a:ext uri="{FF2B5EF4-FFF2-40B4-BE49-F238E27FC236}">
                  <a16:creationId xmlns:a16="http://schemas.microsoft.com/office/drawing/2014/main" id="{321A335A-53CB-4C17-AB51-5D9C2DCB4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8">
              <a:extLst>
                <a:ext uri="{FF2B5EF4-FFF2-40B4-BE49-F238E27FC236}">
                  <a16:creationId xmlns:a16="http://schemas.microsoft.com/office/drawing/2014/main" id="{A0E0D557-405B-469F-AEDE-4E3404AA41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9">
              <a:extLst>
                <a:ext uri="{FF2B5EF4-FFF2-40B4-BE49-F238E27FC236}">
                  <a16:creationId xmlns:a16="http://schemas.microsoft.com/office/drawing/2014/main" id="{D8D4E62F-9393-40A6-9E85-9F3B59C46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10">
              <a:extLst>
                <a:ext uri="{FF2B5EF4-FFF2-40B4-BE49-F238E27FC236}">
                  <a16:creationId xmlns:a16="http://schemas.microsoft.com/office/drawing/2014/main" id="{FABD11B1-DE89-45BC-8204-968C88AAD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11">
              <a:extLst>
                <a:ext uri="{FF2B5EF4-FFF2-40B4-BE49-F238E27FC236}">
                  <a16:creationId xmlns:a16="http://schemas.microsoft.com/office/drawing/2014/main" id="{AFA4965A-1FBC-44B8-B96A-3F5275C3AE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7251B48-B0A5-BEFC-C1C5-E126A2238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2399" y="685800"/>
            <a:ext cx="7345891" cy="1413933"/>
          </a:xfrm>
        </p:spPr>
        <p:txBody>
          <a:bodyPr>
            <a:normAutofit/>
          </a:bodyPr>
          <a:lstStyle/>
          <a:p>
            <a:r>
              <a:rPr lang="en-US" b="1"/>
              <a:t>The Graduation Program</a:t>
            </a:r>
          </a:p>
        </p:txBody>
      </p:sp>
      <p:pic>
        <p:nvPicPr>
          <p:cNvPr id="14" name="Picture 13" descr="Back photo of a graduate with a cap on">
            <a:extLst>
              <a:ext uri="{FF2B5EF4-FFF2-40B4-BE49-F238E27FC236}">
                <a16:creationId xmlns:a16="http://schemas.microsoft.com/office/drawing/2014/main" id="{0E19A38C-7554-23BC-30DF-8FE404263D3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195" r="41136" b="-1"/>
          <a:stretch/>
        </p:blipFill>
        <p:spPr>
          <a:xfrm>
            <a:off x="20" y="10"/>
            <a:ext cx="3459143" cy="6857990"/>
          </a:xfrm>
          <a:custGeom>
            <a:avLst/>
            <a:gdLst/>
            <a:ahLst/>
            <a:cxnLst/>
            <a:rect l="l" t="t" r="r" b="b"/>
            <a:pathLst>
              <a:path w="3458633" h="6858000">
                <a:moveTo>
                  <a:pt x="0" y="0"/>
                </a:moveTo>
                <a:lnTo>
                  <a:pt x="3174999" y="0"/>
                </a:lnTo>
                <a:lnTo>
                  <a:pt x="2294466" y="5223932"/>
                </a:lnTo>
                <a:lnTo>
                  <a:pt x="3458633" y="6853767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38100">
            <a:noFill/>
          </a:ln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BF9D2-02E7-70B0-E376-132C3F55D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867" y="2048933"/>
            <a:ext cx="7659156" cy="3742267"/>
          </a:xfrm>
        </p:spPr>
        <p:txBody>
          <a:bodyPr>
            <a:normAutofit/>
          </a:bodyPr>
          <a:lstStyle/>
          <a:p>
            <a:r>
              <a:rPr lang="en-US"/>
              <a:t>80 credits needed to graduate.  4 credits per course</a:t>
            </a:r>
          </a:p>
          <a:p>
            <a:r>
              <a:rPr lang="en-US"/>
              <a:t>Grade 10-12</a:t>
            </a:r>
          </a:p>
          <a:p>
            <a:r>
              <a:rPr lang="en-US"/>
              <a:t>Mandatory and elective courses</a:t>
            </a:r>
          </a:p>
          <a:p>
            <a:r>
              <a:rPr lang="en-US"/>
              <a:t>Know how many credits you have!</a:t>
            </a:r>
          </a:p>
        </p:txBody>
      </p:sp>
    </p:spTree>
    <p:extLst>
      <p:ext uri="{BB962C8B-B14F-4D97-AF65-F5344CB8AC3E}">
        <p14:creationId xmlns:p14="http://schemas.microsoft.com/office/powerpoint/2010/main" val="3261925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1092D16-14DA-4606-831F-0DB3EEECB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1806E72-5EFD-4407-B492-2EBC71FF5E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BA81CA3B-9A2E-4F71-BF99-2C58BA76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D00EF4F3-D70F-44D5-A71C-69C3FA0D28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2CC930FA-FD42-4EF1-A9AB-0F9C302383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F18F276C-D13F-46CF-9880-2050C2DBF9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EAB50995-FA10-4035-B16D-7D3989B2B6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4C52C56-BEF2-4E22-8C8E-A7AC96B03A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A6FE1F-F1E6-427E-BE66-0C85A9264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1" y="685800"/>
            <a:ext cx="2639962" cy="51054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Grade 10 Course Selections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F0CFF767-BA19-C797-7809-A347FC210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6336833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5213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15A2345-CAEB-0C79-3D52-281F09E56F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2692" y="0"/>
            <a:ext cx="54066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092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1092D16-14DA-4606-831F-0DB3EEECB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1806E72-5EFD-4407-B492-2EBC71FF5E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BA81CA3B-9A2E-4F71-BF99-2C58BA76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D00EF4F3-D70F-44D5-A71C-69C3FA0D28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2CC930FA-FD42-4EF1-A9AB-0F9C302383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F18F276C-D13F-46CF-9880-2050C2DBF9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EAB50995-FA10-4035-B16D-7D3989B2B6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4C52C56-BEF2-4E22-8C8E-A7AC96B03A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A6FE1F-F1E6-427E-BE66-0C85A9264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1" y="685800"/>
            <a:ext cx="2639962" cy="51054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Grade 11 Course Selections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3E99C74B-3C6B-22BE-C986-421E4101E5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4747549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7437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9BF29A9-9663-6AD9-B855-D80196204C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770" y="0"/>
            <a:ext cx="5423978" cy="685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C1BFC41-9B71-2983-CE0F-177FCF48B1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6569" y="0"/>
            <a:ext cx="53199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7071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21ADE7CE8ADB4389BD14F0EA2306F5" ma:contentTypeVersion="14" ma:contentTypeDescription="Create a new document." ma:contentTypeScope="" ma:versionID="d9980914e4b7750299d7f3693a839a24">
  <xsd:schema xmlns:xsd="http://www.w3.org/2001/XMLSchema" xmlns:xs="http://www.w3.org/2001/XMLSchema" xmlns:p="http://schemas.microsoft.com/office/2006/metadata/properties" xmlns:ns2="775cb2a0-6c74-418c-81c6-dce4d3195460" xmlns:ns3="465ec8ca-3f35-4ba2-a85f-caf5fc8fcd5f" targetNamespace="http://schemas.microsoft.com/office/2006/metadata/properties" ma:root="true" ma:fieldsID="97205f06475ea2b4dd29d386c8124b14" ns2:_="" ns3:_="">
    <xsd:import namespace="775cb2a0-6c74-418c-81c6-dce4d3195460"/>
    <xsd:import namespace="465ec8ca-3f35-4ba2-a85f-caf5fc8fcd5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5cb2a0-6c74-418c-81c6-dce4d31954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a18eac88-128d-4e9e-964f-e2ad1bcbd4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ec8ca-3f35-4ba2-a85f-caf5fc8fcd5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48dbc94a-e9c4-456d-bb84-a76e2f0ecc8a}" ma:internalName="TaxCatchAll" ma:showField="CatchAllData" ma:web="465ec8ca-3f35-4ba2-a85f-caf5fc8fcd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65ec8ca-3f35-4ba2-a85f-caf5fc8fcd5f">
      <UserInfo>
        <DisplayName>Lisa Rivard</DisplayName>
        <AccountId>15</AccountId>
        <AccountType/>
      </UserInfo>
      <UserInfo>
        <DisplayName>Christine Middleton</DisplayName>
        <AccountId>28</AccountId>
        <AccountType/>
      </UserInfo>
      <UserInfo>
        <DisplayName>Allie Lamont</DisplayName>
        <AccountId>35</AccountId>
        <AccountType/>
      </UserInfo>
      <UserInfo>
        <DisplayName>Mary Mackenzie</DisplayName>
        <AccountId>73</AccountId>
        <AccountType/>
      </UserInfo>
    </SharedWithUsers>
    <lcf76f155ced4ddcb4097134ff3c332f xmlns="775cb2a0-6c74-418c-81c6-dce4d3195460">
      <Terms xmlns="http://schemas.microsoft.com/office/infopath/2007/PartnerControls"/>
    </lcf76f155ced4ddcb4097134ff3c332f>
    <TaxCatchAll xmlns="465ec8ca-3f35-4ba2-a85f-caf5fc8fcd5f" xsi:nil="true"/>
  </documentManagement>
</p:properties>
</file>

<file path=customXml/itemProps1.xml><?xml version="1.0" encoding="utf-8"?>
<ds:datastoreItem xmlns:ds="http://schemas.openxmlformats.org/officeDocument/2006/customXml" ds:itemID="{FB108FE5-3603-4F97-B873-EB9572922144}">
  <ds:schemaRefs>
    <ds:schemaRef ds:uri="465ec8ca-3f35-4ba2-a85f-caf5fc8fcd5f"/>
    <ds:schemaRef ds:uri="775cb2a0-6c74-418c-81c6-dce4d319546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55FA4A7-0AD1-4AC9-98D0-88D83714D1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0856C8-5708-47E8-9A51-0B4C8FF0EA3D}">
  <ds:schemaRefs>
    <ds:schemaRef ds:uri="465ec8ca-3f35-4ba2-a85f-caf5fc8fcd5f"/>
    <ds:schemaRef ds:uri="775cb2a0-6c74-418c-81c6-dce4d319546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Parallax</vt:lpstr>
      <vt:lpstr>PowerPoint Presentation</vt:lpstr>
      <vt:lpstr>PowerPoint Presentation</vt:lpstr>
      <vt:lpstr>PowerPoint Presentation</vt:lpstr>
      <vt:lpstr>PowerPoint Presentation</vt:lpstr>
      <vt:lpstr>The Graduation Program</vt:lpstr>
      <vt:lpstr>Grade 10 Course Selections</vt:lpstr>
      <vt:lpstr>PowerPoint Presentation</vt:lpstr>
      <vt:lpstr>Grade 11 Course Selections</vt:lpstr>
      <vt:lpstr>PowerPoint Presentation</vt:lpstr>
      <vt:lpstr>Grade 12 Course Selections</vt:lpstr>
      <vt:lpstr>PowerPoint Presentation</vt:lpstr>
      <vt:lpstr>Career Life Connections (CLC) 12</vt:lpstr>
      <vt:lpstr>Provincial Assessments</vt:lpstr>
      <vt:lpstr>Questions?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 Berg</dc:creator>
  <cp:revision>1</cp:revision>
  <cp:lastPrinted>2023-02-22T17:52:19Z</cp:lastPrinted>
  <dcterms:created xsi:type="dcterms:W3CDTF">2019-02-14T03:57:17Z</dcterms:created>
  <dcterms:modified xsi:type="dcterms:W3CDTF">2024-02-07T16:53:09Z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0x010100C521ADE7CE8ADB4389BD14F0EA2306F5</vt:lpwstr>
  </property>
  <property fmtid="{D5CDD505-2E9C-101B-9397-08002B2CF9AE}" pid="3" name="MediaServiceImageTags">
    <vt:lpwstr/>
  </property>
</Properties>
</file>